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2" r:id="rId4"/>
    <p:sldId id="259" r:id="rId5"/>
    <p:sldId id="263" r:id="rId6"/>
    <p:sldId id="260" r:id="rId7"/>
    <p:sldId id="264"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C0A1C-F08D-4578-A1A2-4544E2EEF3E8}" type="datetimeFigureOut">
              <a:rPr lang="en-US" smtClean="0"/>
              <a:t>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BC6EDE-CEEC-4AED-9C42-F3998E8385C3}" type="slidenum">
              <a:rPr lang="en-US" smtClean="0"/>
              <a:t>‹#›</a:t>
            </a:fld>
            <a:endParaRPr lang="en-US"/>
          </a:p>
        </p:txBody>
      </p:sp>
    </p:spTree>
    <p:extLst>
      <p:ext uri="{BB962C8B-B14F-4D97-AF65-F5344CB8AC3E}">
        <p14:creationId xmlns:p14="http://schemas.microsoft.com/office/powerpoint/2010/main" val="168524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Slipping, sliding, swerving slick, driving fast, not heeding warnings (black ice).  Walk on driveways, sidewalks, parking lots- need traction don’t fall break limbs, fracture bones, concussion.  Building lives sinking sand ignorant schemes, broken lives, shattered homes, &amp; perpetual pain or solid rock of truth that will lead to peaceful, satisfied, successful lives serving God journey to eternity!</a:t>
            </a:r>
          </a:p>
          <a:p>
            <a:endParaRPr lang="en-US" dirty="0"/>
          </a:p>
        </p:txBody>
      </p:sp>
      <p:sp>
        <p:nvSpPr>
          <p:cNvPr id="4" name="Slide Number Placeholder 3"/>
          <p:cNvSpPr>
            <a:spLocks noGrp="1"/>
          </p:cNvSpPr>
          <p:nvPr>
            <p:ph type="sldNum" sz="quarter" idx="5"/>
          </p:nvPr>
        </p:nvSpPr>
        <p:spPr/>
        <p:txBody>
          <a:bodyPr/>
          <a:lstStyle/>
          <a:p>
            <a:fld id="{84BC6EDE-CEEC-4AED-9C42-F3998E8385C3}" type="slidenum">
              <a:rPr lang="en-US" smtClean="0"/>
              <a:t>1</a:t>
            </a:fld>
            <a:endParaRPr lang="en-US"/>
          </a:p>
        </p:txBody>
      </p:sp>
    </p:spTree>
    <p:extLst>
      <p:ext uri="{BB962C8B-B14F-4D97-AF65-F5344CB8AC3E}">
        <p14:creationId xmlns:p14="http://schemas.microsoft.com/office/powerpoint/2010/main" val="391739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Christ solid rock I stand- sinking sand.  God planned creation, Christ is the Creator, Redeemer, Savior, Cornerstone of the church, it shall stand forever. Earthly Kingdoms Pass Away- God’s Kingdom remains. B</a:t>
            </a:r>
            <a:r>
              <a:rPr lang="en-US" b="0" i="0" dirty="0">
                <a:solidFill>
                  <a:srgbClr val="0A3F64"/>
                </a:solidFill>
                <a:effectLst/>
                <a:latin typeface="Verdana" panose="020B0604030504040204" pitchFamily="34" charset="0"/>
              </a:rPr>
              <a:t>uilt on a rock, He’s king, forever.  Truth, Righteousness, Holiness, Church- born again, worship God, Who you marry, raising kids, friends?  Perfect father, elder brother, spiritual family, unity, love, joy, &amp; peace. </a:t>
            </a:r>
            <a:endParaRPr lang="en-US" dirty="0"/>
          </a:p>
        </p:txBody>
      </p:sp>
      <p:sp>
        <p:nvSpPr>
          <p:cNvPr id="4" name="Slide Number Placeholder 3"/>
          <p:cNvSpPr>
            <a:spLocks noGrp="1"/>
          </p:cNvSpPr>
          <p:nvPr>
            <p:ph type="sldNum" sz="quarter" idx="5"/>
          </p:nvPr>
        </p:nvSpPr>
        <p:spPr/>
        <p:txBody>
          <a:bodyPr/>
          <a:lstStyle/>
          <a:p>
            <a:fld id="{84BC6EDE-CEEC-4AED-9C42-F3998E8385C3}" type="slidenum">
              <a:rPr lang="en-US" smtClean="0"/>
              <a:t>2</a:t>
            </a:fld>
            <a:endParaRPr lang="en-US"/>
          </a:p>
        </p:txBody>
      </p:sp>
    </p:spTree>
    <p:extLst>
      <p:ext uri="{BB962C8B-B14F-4D97-AF65-F5344CB8AC3E}">
        <p14:creationId xmlns:p14="http://schemas.microsoft.com/office/powerpoint/2010/main" val="227161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Envy, jealousy, strife, division, violence, murder- home, church, children, many wives- Lamech, Deception- Abram &amp; Sarai- you’re my sister, Isaac &amp; Rebekah, Esau wives grieve parents, Jacob deceives blind father, Esau kill Jacob, 20 years, Laban deceives, Leah not Rachel  Leah &amp; Rachel for Jacob’s love, dysfunctional family, sister raped, kill all males weak.  Today transgender, same sex marriage, multiple partners, shacking up, single parents, etc. are normal while the Bible is outdated, harmful, &amp; destructive to people because it makes people feel bad, unhappy, &amp; abnormal. Do you see how Satan blinds people to the truth of a foundation based on God’s word. </a:t>
            </a:r>
          </a:p>
        </p:txBody>
      </p:sp>
      <p:sp>
        <p:nvSpPr>
          <p:cNvPr id="4" name="Slide Number Placeholder 3"/>
          <p:cNvSpPr>
            <a:spLocks noGrp="1"/>
          </p:cNvSpPr>
          <p:nvPr>
            <p:ph type="sldNum" sz="quarter" idx="5"/>
          </p:nvPr>
        </p:nvSpPr>
        <p:spPr/>
        <p:txBody>
          <a:bodyPr/>
          <a:lstStyle/>
          <a:p>
            <a:fld id="{84BC6EDE-CEEC-4AED-9C42-F3998E8385C3}" type="slidenum">
              <a:rPr lang="en-US" smtClean="0"/>
              <a:t>3</a:t>
            </a:fld>
            <a:endParaRPr lang="en-US"/>
          </a:p>
        </p:txBody>
      </p:sp>
    </p:spTree>
    <p:extLst>
      <p:ext uri="{BB962C8B-B14F-4D97-AF65-F5344CB8AC3E}">
        <p14:creationId xmlns:p14="http://schemas.microsoft.com/office/powerpoint/2010/main" val="638374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Christ- church marriage- glue, wise choices- spouse, friends, job. God’s plan works leave parents, hold fast to his wife- 2 = 1 in Christ, don’t separate, foundation children with physical &amp; spiritual family tied together in Christ, hold fast the word of life w/o complaining, God’s perfect training manual training your precious children (wisdom literature, Job, Ps., Prov., Eccl), yes there will be trials, tribulations, &amp; suffering but our Great High Priest, Redeemer &amp; Savior will help you. Hold to God’s unchanging Hand</a:t>
            </a:r>
          </a:p>
        </p:txBody>
      </p:sp>
      <p:sp>
        <p:nvSpPr>
          <p:cNvPr id="4" name="Slide Number Placeholder 3"/>
          <p:cNvSpPr>
            <a:spLocks noGrp="1"/>
          </p:cNvSpPr>
          <p:nvPr>
            <p:ph type="sldNum" sz="quarter" idx="5"/>
          </p:nvPr>
        </p:nvSpPr>
        <p:spPr/>
        <p:txBody>
          <a:bodyPr/>
          <a:lstStyle/>
          <a:p>
            <a:fld id="{84BC6EDE-CEEC-4AED-9C42-F3998E8385C3}" type="slidenum">
              <a:rPr lang="en-US" smtClean="0"/>
              <a:t>4</a:t>
            </a:fld>
            <a:endParaRPr lang="en-US"/>
          </a:p>
        </p:txBody>
      </p:sp>
    </p:spTree>
    <p:extLst>
      <p:ext uri="{BB962C8B-B14F-4D97-AF65-F5344CB8AC3E}">
        <p14:creationId xmlns:p14="http://schemas.microsoft.com/office/powerpoint/2010/main" val="2837617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Warnings. Clay in the Potter’s Hand- “O Lord, you know my strength indeed is small, lest Thou should lead I’m prone to slip &amp; fall; guide &amp; direct, o’er evil hep me stand.  Make me as CPH” Don’t want God to guide!  Bad choices spouse- ignore warnings parents, friends, neglect worship, study Scriptures, pray w/o ceasing, or try to teach, wayward children.  Good kids tempted join bad company- popular (naïve, ignorant, or rebellious) instead of being persecuted- friendly pranks that they didn’t realize would end up hurting others, damage property,  getting drunk, smoking pot, popping pills, &amp; end up on death row like son of gospel preacher, those who twist &amp; pervert Scripture to their destruction on MDR to accommodate the unfaithful.  </a:t>
            </a:r>
          </a:p>
        </p:txBody>
      </p:sp>
      <p:sp>
        <p:nvSpPr>
          <p:cNvPr id="4" name="Slide Number Placeholder 3"/>
          <p:cNvSpPr>
            <a:spLocks noGrp="1"/>
          </p:cNvSpPr>
          <p:nvPr>
            <p:ph type="sldNum" sz="quarter" idx="5"/>
          </p:nvPr>
        </p:nvSpPr>
        <p:spPr/>
        <p:txBody>
          <a:bodyPr/>
          <a:lstStyle/>
          <a:p>
            <a:fld id="{84BC6EDE-CEEC-4AED-9C42-F3998E8385C3}" type="slidenum">
              <a:rPr lang="en-US" smtClean="0"/>
              <a:t>5</a:t>
            </a:fld>
            <a:endParaRPr lang="en-US"/>
          </a:p>
        </p:txBody>
      </p:sp>
    </p:spTree>
    <p:extLst>
      <p:ext uri="{BB962C8B-B14F-4D97-AF65-F5344CB8AC3E}">
        <p14:creationId xmlns:p14="http://schemas.microsoft.com/office/powerpoint/2010/main" val="1073836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 traction, fall.  W/o foresight, fall.  Light of truth </a:t>
            </a:r>
            <a:r>
              <a:rPr lang="en-US"/>
              <a:t>shines way to see </a:t>
            </a:r>
            <a:r>
              <a:rPr lang="en-US" dirty="0"/>
              <a:t>stumbling blocks, Satan’s ministers trying to trip up our faith, making good choices marriage, friends, brethren based on Scripture.  W/o Scripture, consequences for or how we feel instead of faith. “My steps have held fast to your paths, my feet have not slipped” (Ps 17:5)  “You have given a wide place for my steps under me, my feet didn’t slip” (18:36)  God delivered David from enemies</a:t>
            </a:r>
            <a:r>
              <a:rPr lang="en-US" b="0" i="0" dirty="0">
                <a:solidFill>
                  <a:srgbClr val="333333"/>
                </a:solidFill>
                <a:effectLst/>
                <a:latin typeface="Helvetica Neue"/>
              </a:rPr>
              <a:t>, obstacles gone, freedom to serve in holiness, feet established on Rock of ages, sure &amp; large foundation, in Christ, no danger of slipping &amp; falling. Your word is a lamp to feet-light to path.  Drew me from destruction out of miry clay &amp; set my feet on rock.  #72 Be with me Lord I can’t live w/o Thee I dare not try to take one step alone.  Be Still My Soul #2 thy God doth undertake to guide the future as He has the past, thy hope, thy confidence let nothing shake.  #36 Each Step I Take I know that He will guide me to higher ground He ever leads me, until someday the last step will be taken, each step I take just leads me closer home. </a:t>
            </a:r>
            <a:endParaRPr lang="en-US" dirty="0"/>
          </a:p>
        </p:txBody>
      </p:sp>
      <p:sp>
        <p:nvSpPr>
          <p:cNvPr id="4" name="Slide Number Placeholder 3"/>
          <p:cNvSpPr>
            <a:spLocks noGrp="1"/>
          </p:cNvSpPr>
          <p:nvPr>
            <p:ph type="sldNum" sz="quarter" idx="5"/>
          </p:nvPr>
        </p:nvSpPr>
        <p:spPr/>
        <p:txBody>
          <a:bodyPr/>
          <a:lstStyle/>
          <a:p>
            <a:fld id="{84BC6EDE-CEEC-4AED-9C42-F3998E8385C3}" type="slidenum">
              <a:rPr lang="en-US" smtClean="0"/>
              <a:t>6</a:t>
            </a:fld>
            <a:endParaRPr lang="en-US"/>
          </a:p>
        </p:txBody>
      </p:sp>
    </p:spTree>
    <p:extLst>
      <p:ext uri="{BB962C8B-B14F-4D97-AF65-F5344CB8AC3E}">
        <p14:creationId xmlns:p14="http://schemas.microsoft.com/office/powerpoint/2010/main" val="731500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 Scriptures warnings- Satan’s schemes tempting, walk by sight or how we feel (don’t spiritually see consequences of our choices- evil woman, seductive man, Proverbs) hear but don’t obey, storms are going to come, you will slip, slide, &amp; swerve into sin, addiction, &amp; agonizing relationships.  Deceived by FT smooth &amp; flattering speech- God loves you, be happy, grace cover sins- saved by faith alone.  On Christ the solid rock I stand would have helped multitudes of people from living a </a:t>
            </a:r>
            <a:r>
              <a:rPr lang="en-US" dirty="0" err="1"/>
              <a:t>wreckless</a:t>
            </a:r>
            <a:r>
              <a:rPr lang="en-US" dirty="0"/>
              <a:t>, destructive, &amp; horrible life if they would heard His word &amp; obeyed Him.  But excuses like- I didn’t mean to hurt anyone, it wasn’t my fault (somebody else), I couldn’t help it, I didn’t know any better.  We all have to look at God’s mirror &amp; see ourselves as God sees us &amp; we can allow God to fix us from the inside out, but we have to humble ourselves, obey the truth so our souls might be saved, &amp; we can walk on the firm foundation of truth instead of the sinking sand of Satan’s schemes. </a:t>
            </a:r>
          </a:p>
        </p:txBody>
      </p:sp>
      <p:sp>
        <p:nvSpPr>
          <p:cNvPr id="4" name="Slide Number Placeholder 3"/>
          <p:cNvSpPr>
            <a:spLocks noGrp="1"/>
          </p:cNvSpPr>
          <p:nvPr>
            <p:ph type="sldNum" sz="quarter" idx="5"/>
          </p:nvPr>
        </p:nvSpPr>
        <p:spPr/>
        <p:txBody>
          <a:bodyPr/>
          <a:lstStyle/>
          <a:p>
            <a:fld id="{84BC6EDE-CEEC-4AED-9C42-F3998E8385C3}" type="slidenum">
              <a:rPr lang="en-US" smtClean="0"/>
              <a:t>7</a:t>
            </a:fld>
            <a:endParaRPr lang="en-US"/>
          </a:p>
        </p:txBody>
      </p:sp>
    </p:spTree>
    <p:extLst>
      <p:ext uri="{BB962C8B-B14F-4D97-AF65-F5344CB8AC3E}">
        <p14:creationId xmlns:p14="http://schemas.microsoft.com/office/powerpoint/2010/main" val="3906680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Many don’t have any foundation for their future but are on the slippery slope of sin deceived by Satan’s schemes leading to perpetual pain in hell.  I don’t understand what happened, I had good intentions, I didn’t mean to hurt anyone by my words &amp; actions, I still believe in God, it’s not my fault, in the end regret, sorrow, &amp; thinking about your family, friends, coworkers, &amp; classmates that you can’t help because after death you can’t change (Luke 16).  But you have today to obey the gospel or repent &amp; be restored! Do it now!</a:t>
            </a:r>
          </a:p>
          <a:p>
            <a:endParaRPr lang="en-US" dirty="0"/>
          </a:p>
        </p:txBody>
      </p:sp>
      <p:sp>
        <p:nvSpPr>
          <p:cNvPr id="4" name="Slide Number Placeholder 3"/>
          <p:cNvSpPr>
            <a:spLocks noGrp="1"/>
          </p:cNvSpPr>
          <p:nvPr>
            <p:ph type="sldNum" sz="quarter" idx="5"/>
          </p:nvPr>
        </p:nvSpPr>
        <p:spPr/>
        <p:txBody>
          <a:bodyPr/>
          <a:lstStyle/>
          <a:p>
            <a:fld id="{84BC6EDE-CEEC-4AED-9C42-F3998E8385C3}" type="slidenum">
              <a:rPr lang="en-US" smtClean="0"/>
              <a:t>8</a:t>
            </a:fld>
            <a:endParaRPr lang="en-US"/>
          </a:p>
        </p:txBody>
      </p:sp>
    </p:spTree>
    <p:extLst>
      <p:ext uri="{BB962C8B-B14F-4D97-AF65-F5344CB8AC3E}">
        <p14:creationId xmlns:p14="http://schemas.microsoft.com/office/powerpoint/2010/main" val="242021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611F-3E78-ECB2-0B52-6539727AB4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529CCE-E199-EF4F-EFCC-915DF579A8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AD125A-885C-D263-7A06-846F07693674}"/>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5" name="Footer Placeholder 4">
            <a:extLst>
              <a:ext uri="{FF2B5EF4-FFF2-40B4-BE49-F238E27FC236}">
                <a16:creationId xmlns:a16="http://schemas.microsoft.com/office/drawing/2014/main" id="{2EC49381-2A0C-58D0-6B7C-8CC6D0BC2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FC3F2-2595-6389-C3E5-E73D9D4A53E3}"/>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89843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0853-78D1-5633-FE05-E023FC4707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E1FD2E-971D-D6EB-8BEF-C3D0E323D9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6D748-C096-B622-2534-9F085E3ECA12}"/>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5" name="Footer Placeholder 4">
            <a:extLst>
              <a:ext uri="{FF2B5EF4-FFF2-40B4-BE49-F238E27FC236}">
                <a16:creationId xmlns:a16="http://schemas.microsoft.com/office/drawing/2014/main" id="{479C8F35-32DE-C9FF-A9BD-9E758CAB0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49559-AD23-4E08-93EB-68277C162B35}"/>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387791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69BC1E-D033-6D2B-90ED-4769E0B9B3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B6251A-4E74-398A-D8AC-AC1AC55A31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3B6FD-A116-A881-A910-91BE514D0B36}"/>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5" name="Footer Placeholder 4">
            <a:extLst>
              <a:ext uri="{FF2B5EF4-FFF2-40B4-BE49-F238E27FC236}">
                <a16:creationId xmlns:a16="http://schemas.microsoft.com/office/drawing/2014/main" id="{EF288157-A646-5C48-147C-9847AAB8E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48B6F0-52C2-0DC5-E2B2-351174AD6FE1}"/>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84081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97E4-5E87-2E19-33E3-4CEAA0D00D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65140-B137-619F-0651-2B923013F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840CD-3024-C85B-C826-E6C6CA09DFEC}"/>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5" name="Footer Placeholder 4">
            <a:extLst>
              <a:ext uri="{FF2B5EF4-FFF2-40B4-BE49-F238E27FC236}">
                <a16:creationId xmlns:a16="http://schemas.microsoft.com/office/drawing/2014/main" id="{52746C67-2F2E-D78E-47DD-D9EE1CDDD0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9ABA6F-9327-4C24-02CE-8A3738666115}"/>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568320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C6BB-166D-686B-D14E-7B04891C39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BF460C-A860-99A7-1490-CFBF62D919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7D8CC3-67F0-EE65-2164-34EF0201BA9F}"/>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5" name="Footer Placeholder 4">
            <a:extLst>
              <a:ext uri="{FF2B5EF4-FFF2-40B4-BE49-F238E27FC236}">
                <a16:creationId xmlns:a16="http://schemas.microsoft.com/office/drawing/2014/main" id="{E75FA1C5-1864-CFFC-F180-93959C905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A26E2-C3FC-9F74-08EF-03AF60DB201E}"/>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327459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5815-CC69-8BDE-A282-95329AEE3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0DC300-AE5B-146A-93EC-36E80F3168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BC467E-2E74-0316-67D7-6ED01B903D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6B0673-8F4A-9482-B4D4-9D622CC4ABA1}"/>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6" name="Footer Placeholder 5">
            <a:extLst>
              <a:ext uri="{FF2B5EF4-FFF2-40B4-BE49-F238E27FC236}">
                <a16:creationId xmlns:a16="http://schemas.microsoft.com/office/drawing/2014/main" id="{82C17E4D-9B8E-28C5-7009-1C51D8857F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266FE0-3A9D-EFB2-B1A0-E11306BE66FA}"/>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331061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0C0B4-45F1-BF6D-78DA-B44C58926B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7346D5-DD3D-2B95-871F-E50FC394E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958B7E-991F-9225-65E6-5FBEF0B882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F65661-931B-C9A7-6A4E-C4BE1F9593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FAC02-C37D-56D8-54EA-9A3B582BFE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2107FA-8ED3-C507-0C88-FA8C6B82FB2F}"/>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8" name="Footer Placeholder 7">
            <a:extLst>
              <a:ext uri="{FF2B5EF4-FFF2-40B4-BE49-F238E27FC236}">
                <a16:creationId xmlns:a16="http://schemas.microsoft.com/office/drawing/2014/main" id="{E19F61AA-C711-76AB-F669-AE35391EA4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2EC1AF-C86E-2DD2-EB59-2609A49734C7}"/>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263605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F58C8-72BE-BD09-BD25-069A74DC01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1F9F53-373F-0423-AD75-DC65D6B7C575}"/>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4" name="Footer Placeholder 3">
            <a:extLst>
              <a:ext uri="{FF2B5EF4-FFF2-40B4-BE49-F238E27FC236}">
                <a16:creationId xmlns:a16="http://schemas.microsoft.com/office/drawing/2014/main" id="{879D809A-2FF7-528E-73B0-80F22030DA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941699-90E6-0161-F023-250C44BB7F49}"/>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159772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7C7F75-4362-E981-01F4-36EF0178B571}"/>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3" name="Footer Placeholder 2">
            <a:extLst>
              <a:ext uri="{FF2B5EF4-FFF2-40B4-BE49-F238E27FC236}">
                <a16:creationId xmlns:a16="http://schemas.microsoft.com/office/drawing/2014/main" id="{3CF44CB1-5EEC-8FF2-7ED7-EF1A0E43CF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95D1DA-21D5-703C-FEDC-56CF52DB3322}"/>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735910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2788E-EE4B-1E47-23B0-D8C16FB968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46C00A-09C2-5324-56C9-35D6D35732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586A4E-7A1A-7559-6ED6-92986919B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674263-2688-6021-76CA-66B9EEA794B4}"/>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6" name="Footer Placeholder 5">
            <a:extLst>
              <a:ext uri="{FF2B5EF4-FFF2-40B4-BE49-F238E27FC236}">
                <a16:creationId xmlns:a16="http://schemas.microsoft.com/office/drawing/2014/main" id="{B688BD0E-D1F4-1DF1-6B8D-1FA8A96FE6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E1C69-11AB-4DE4-913F-11261C546F63}"/>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156253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7B32C-94C8-19B8-36C5-3CB908335C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854DFA-0B04-18B1-5D58-CDD9507192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DFA886-672C-7634-05BC-0E0712910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0B357F-E85F-C5E9-E725-92CADBEFC464}"/>
              </a:ext>
            </a:extLst>
          </p:cNvPr>
          <p:cNvSpPr>
            <a:spLocks noGrp="1"/>
          </p:cNvSpPr>
          <p:nvPr>
            <p:ph type="dt" sz="half" idx="10"/>
          </p:nvPr>
        </p:nvSpPr>
        <p:spPr/>
        <p:txBody>
          <a:bodyPr/>
          <a:lstStyle/>
          <a:p>
            <a:fld id="{B763C657-00B7-4890-B8BB-452DCE017A61}" type="datetimeFigureOut">
              <a:rPr lang="en-US" smtClean="0"/>
              <a:t>2/3/2023</a:t>
            </a:fld>
            <a:endParaRPr lang="en-US"/>
          </a:p>
        </p:txBody>
      </p:sp>
      <p:sp>
        <p:nvSpPr>
          <p:cNvPr id="6" name="Footer Placeholder 5">
            <a:extLst>
              <a:ext uri="{FF2B5EF4-FFF2-40B4-BE49-F238E27FC236}">
                <a16:creationId xmlns:a16="http://schemas.microsoft.com/office/drawing/2014/main" id="{7C7D7D07-DA2F-AAC8-0874-AB723F637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64DBB-2CEF-F5CE-45E9-3CE82C96698A}"/>
              </a:ext>
            </a:extLst>
          </p:cNvPr>
          <p:cNvSpPr>
            <a:spLocks noGrp="1"/>
          </p:cNvSpPr>
          <p:nvPr>
            <p:ph type="sldNum" sz="quarter" idx="12"/>
          </p:nvPr>
        </p:nvSpPr>
        <p:spPr/>
        <p:txBody>
          <a:bodyPr/>
          <a:lstStyle/>
          <a:p>
            <a:fld id="{BE207506-71A1-4134-902D-26424E38B338}" type="slidenum">
              <a:rPr lang="en-US" smtClean="0"/>
              <a:t>‹#›</a:t>
            </a:fld>
            <a:endParaRPr lang="en-US"/>
          </a:p>
        </p:txBody>
      </p:sp>
    </p:spTree>
    <p:extLst>
      <p:ext uri="{BB962C8B-B14F-4D97-AF65-F5344CB8AC3E}">
        <p14:creationId xmlns:p14="http://schemas.microsoft.com/office/powerpoint/2010/main" val="235061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2D0B6-1EDB-1190-7C74-ABB201A22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90851A-058E-9004-EE96-26221AF543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698CC-1678-DE20-4603-33187761B2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3C657-00B7-4890-B8BB-452DCE017A61}" type="datetimeFigureOut">
              <a:rPr lang="en-US" smtClean="0"/>
              <a:t>2/3/2023</a:t>
            </a:fld>
            <a:endParaRPr lang="en-US"/>
          </a:p>
        </p:txBody>
      </p:sp>
      <p:sp>
        <p:nvSpPr>
          <p:cNvPr id="5" name="Footer Placeholder 4">
            <a:extLst>
              <a:ext uri="{FF2B5EF4-FFF2-40B4-BE49-F238E27FC236}">
                <a16:creationId xmlns:a16="http://schemas.microsoft.com/office/drawing/2014/main" id="{EF3C9CF8-82AA-1798-FF91-92CFBBEDB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1BBD1F-BEBD-95B9-7A5E-57941BB81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07506-71A1-4134-902D-26424E38B338}" type="slidenum">
              <a:rPr lang="en-US" smtClean="0"/>
              <a:t>‹#›</a:t>
            </a:fld>
            <a:endParaRPr lang="en-US"/>
          </a:p>
        </p:txBody>
      </p:sp>
    </p:spTree>
    <p:extLst>
      <p:ext uri="{BB962C8B-B14F-4D97-AF65-F5344CB8AC3E}">
        <p14:creationId xmlns:p14="http://schemas.microsoft.com/office/powerpoint/2010/main" val="3135220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68408-D534-05A8-7A39-0F0A93C2DE4C}"/>
              </a:ext>
            </a:extLst>
          </p:cNvPr>
          <p:cNvSpPr>
            <a:spLocks noGrp="1"/>
          </p:cNvSpPr>
          <p:nvPr>
            <p:ph type="title"/>
          </p:nvPr>
        </p:nvSpPr>
        <p:spPr>
          <a:xfrm>
            <a:off x="0" y="0"/>
            <a:ext cx="12192000" cy="1181686"/>
          </a:xfrm>
        </p:spPr>
        <p:txBody>
          <a:bodyPr>
            <a:noAutofit/>
          </a:bodyPr>
          <a:lstStyle/>
          <a:p>
            <a:pPr algn="ct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Are You Standing on the Solid Rock of Scripture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or</a:t>
            </a: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the Sinking Sand of Satan’s Schemes? </a:t>
            </a:r>
          </a:p>
        </p:txBody>
      </p:sp>
      <p:pic>
        <p:nvPicPr>
          <p:cNvPr id="1026" name="Picture 2" descr="Bible Journaling: On Christ the Solid Rock I Stand Matthew 7:24-27 - YouTube">
            <a:extLst>
              <a:ext uri="{FF2B5EF4-FFF2-40B4-BE49-F238E27FC236}">
                <a16:creationId xmlns:a16="http://schemas.microsoft.com/office/drawing/2014/main" id="{1AED35E1-F53D-9620-C993-2353B2B793E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322363"/>
            <a:ext cx="12191999" cy="5535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21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E74D70-6118-29F4-57A2-217D4C6DFFB5}"/>
              </a:ext>
            </a:extLst>
          </p:cNvPr>
          <p:cNvGraphicFramePr>
            <a:graphicFrameLocks noGrp="1"/>
          </p:cNvGraphicFramePr>
          <p:nvPr>
            <p:ph idx="1"/>
            <p:extLst>
              <p:ext uri="{D42A27DB-BD31-4B8C-83A1-F6EECF244321}">
                <p14:modId xmlns:p14="http://schemas.microsoft.com/office/powerpoint/2010/main" val="101518788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658495055"/>
                    </a:ext>
                  </a:extLst>
                </a:gridCol>
                <a:gridCol w="6096000">
                  <a:extLst>
                    <a:ext uri="{9D8B030D-6E8A-4147-A177-3AD203B41FA5}">
                      <a16:colId xmlns:a16="http://schemas.microsoft.com/office/drawing/2014/main" val="2552058471"/>
                    </a:ext>
                  </a:extLst>
                </a:gridCol>
              </a:tblGrid>
              <a:tr h="2052690">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Christ the Solid Rock- </a:t>
                      </a:r>
                      <a:r>
                        <a:rPr lang="en-US" sz="4000" b="0" dirty="0">
                          <a:effectLst/>
                          <a:latin typeface="Tahoma" panose="020B0604030504040204" pitchFamily="34" charset="0"/>
                          <a:ea typeface="Tahoma" panose="020B0604030504040204" pitchFamily="34" charset="0"/>
                          <a:cs typeface="Tahoma" panose="020B0604030504040204" pitchFamily="34" charset="0"/>
                        </a:rPr>
                        <a:t>Scripture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7:21-27)</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3972040"/>
                  </a:ext>
                </a:extLst>
              </a:tr>
              <a:tr h="4805310">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 foundation that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will never fail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(Psalm 119:89-90, 160;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1:20-23;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2:19-22;</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24:35) </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66165424"/>
                  </a:ext>
                </a:extLst>
              </a:tr>
            </a:tbl>
          </a:graphicData>
        </a:graphic>
      </p:graphicFrame>
    </p:spTree>
    <p:extLst>
      <p:ext uri="{BB962C8B-B14F-4D97-AF65-F5344CB8AC3E}">
        <p14:creationId xmlns:p14="http://schemas.microsoft.com/office/powerpoint/2010/main" val="3184569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E74D70-6118-29F4-57A2-217D4C6DFFB5}"/>
              </a:ext>
            </a:extLst>
          </p:cNvPr>
          <p:cNvGraphicFramePr>
            <a:graphicFrameLocks noGrp="1"/>
          </p:cNvGraphicFramePr>
          <p:nvPr>
            <p:ph idx="1"/>
            <p:extLst>
              <p:ext uri="{D42A27DB-BD31-4B8C-83A1-F6EECF244321}">
                <p14:modId xmlns:p14="http://schemas.microsoft.com/office/powerpoint/2010/main" val="101955335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658495055"/>
                    </a:ext>
                  </a:extLst>
                </a:gridCol>
                <a:gridCol w="6096000">
                  <a:extLst>
                    <a:ext uri="{9D8B030D-6E8A-4147-A177-3AD203B41FA5}">
                      <a16:colId xmlns:a16="http://schemas.microsoft.com/office/drawing/2014/main" val="2552058471"/>
                    </a:ext>
                  </a:extLst>
                </a:gridCol>
              </a:tblGrid>
              <a:tr h="2052690">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Christ the Solid Rock- </a:t>
                      </a:r>
                      <a:r>
                        <a:rPr lang="en-US" sz="4000" b="0" dirty="0">
                          <a:effectLst/>
                          <a:latin typeface="Tahoma" panose="020B0604030504040204" pitchFamily="34" charset="0"/>
                          <a:ea typeface="Tahoma" panose="020B0604030504040204" pitchFamily="34" charset="0"/>
                          <a:cs typeface="Tahoma" panose="020B0604030504040204" pitchFamily="34" charset="0"/>
                        </a:rPr>
                        <a:t>Scripture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7:21-27)</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Satan’s Schemes- </a:t>
                      </a:r>
                      <a:r>
                        <a:rPr lang="en-US" sz="4000" b="0" dirty="0">
                          <a:effectLst/>
                          <a:latin typeface="Tahoma" panose="020B0604030504040204" pitchFamily="34" charset="0"/>
                          <a:ea typeface="Tahoma" panose="020B0604030504040204" pitchFamily="34" charset="0"/>
                          <a:cs typeface="Tahoma" panose="020B0604030504040204" pitchFamily="34" charset="0"/>
                        </a:rPr>
                        <a:t>Deceptions are Revealed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Corinthians 2:11)</a:t>
                      </a:r>
                    </a:p>
                  </a:txBody>
                  <a:tcPr marL="68580" marR="68580" marT="0" marB="0"/>
                </a:tc>
                <a:extLst>
                  <a:ext uri="{0D108BD9-81ED-4DB2-BD59-A6C34878D82A}">
                    <a16:rowId xmlns:a16="http://schemas.microsoft.com/office/drawing/2014/main" val="363972040"/>
                  </a:ext>
                </a:extLst>
              </a:tr>
              <a:tr h="4805310">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 foundation that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will never fail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(Psalm 119:89-90, 160;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1:20-23;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2:19-22;</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24:35)</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He blinds the minds of people so they’ll stumble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and fall in the darkness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Corinthians 4:4; 11:14;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Psalm 82:5; John 12:35;</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1 John 2:11)</a:t>
                      </a:r>
                    </a:p>
                  </a:txBody>
                  <a:tcPr marL="68580" marR="68580" marT="0" marB="0"/>
                </a:tc>
                <a:extLst>
                  <a:ext uri="{0D108BD9-81ED-4DB2-BD59-A6C34878D82A}">
                    <a16:rowId xmlns:a16="http://schemas.microsoft.com/office/drawing/2014/main" val="1966165424"/>
                  </a:ext>
                </a:extLst>
              </a:tr>
            </a:tbl>
          </a:graphicData>
        </a:graphic>
      </p:graphicFrame>
    </p:spTree>
    <p:extLst>
      <p:ext uri="{BB962C8B-B14F-4D97-AF65-F5344CB8AC3E}">
        <p14:creationId xmlns:p14="http://schemas.microsoft.com/office/powerpoint/2010/main" val="1859630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E74D70-6118-29F4-57A2-217D4C6DFFB5}"/>
              </a:ext>
            </a:extLst>
          </p:cNvPr>
          <p:cNvGraphicFramePr>
            <a:graphicFrameLocks noGrp="1"/>
          </p:cNvGraphicFramePr>
          <p:nvPr>
            <p:ph idx="1"/>
            <p:extLst>
              <p:ext uri="{D42A27DB-BD31-4B8C-83A1-F6EECF244321}">
                <p14:modId xmlns:p14="http://schemas.microsoft.com/office/powerpoint/2010/main" val="1177991855"/>
              </p:ext>
            </p:extLst>
          </p:nvPr>
        </p:nvGraphicFramePr>
        <p:xfrm>
          <a:off x="0" y="0"/>
          <a:ext cx="12192000" cy="692949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658495055"/>
                    </a:ext>
                  </a:extLst>
                </a:gridCol>
                <a:gridCol w="6096000">
                  <a:extLst>
                    <a:ext uri="{9D8B030D-6E8A-4147-A177-3AD203B41FA5}">
                      <a16:colId xmlns:a16="http://schemas.microsoft.com/office/drawing/2014/main" val="2552058471"/>
                    </a:ext>
                  </a:extLst>
                </a:gridCol>
              </a:tblGrid>
              <a:tr h="2052690">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Christ the Solid Rock- </a:t>
                      </a:r>
                      <a:r>
                        <a:rPr lang="en-US" sz="4000" b="0" dirty="0">
                          <a:effectLst/>
                          <a:latin typeface="Tahoma" panose="020B0604030504040204" pitchFamily="34" charset="0"/>
                          <a:ea typeface="Tahoma" panose="020B0604030504040204" pitchFamily="34" charset="0"/>
                          <a:cs typeface="Tahoma" panose="020B0604030504040204" pitchFamily="34" charset="0"/>
                        </a:rPr>
                        <a:t>Scripture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(Matthew 7:21-27)</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3972040"/>
                  </a:ext>
                </a:extLst>
              </a:tr>
              <a:tr h="4805310">
                <a:tc>
                  <a:txBody>
                    <a:bodyPr/>
                    <a:lstStyle/>
                    <a:p>
                      <a:pPr algn="ctr"/>
                      <a:endParaRPr lang="en-US" sz="4000" b="1" kern="1200" dirty="0">
                        <a:solidFill>
                          <a:schemeClr val="lt1"/>
                        </a:solidFill>
                        <a:effectLst/>
                        <a:latin typeface="+mn-lt"/>
                        <a:ea typeface="+mn-ea"/>
                        <a:cs typeface="+mn-cs"/>
                      </a:endParaRP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You Can Hold Fast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to His Hand &amp; Not Fall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(Psalm 139:7-10;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Isaiah 41:10-13;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Philippians 2:16;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Hebrews 13:8)</a:t>
                      </a:r>
                    </a:p>
                    <a:p>
                      <a:pPr algn="ctr"/>
                      <a:endPar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66165424"/>
                  </a:ext>
                </a:extLst>
              </a:tr>
            </a:tbl>
          </a:graphicData>
        </a:graphic>
      </p:graphicFrame>
    </p:spTree>
    <p:extLst>
      <p:ext uri="{BB962C8B-B14F-4D97-AF65-F5344CB8AC3E}">
        <p14:creationId xmlns:p14="http://schemas.microsoft.com/office/powerpoint/2010/main" val="70190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E74D70-6118-29F4-57A2-217D4C6DFFB5}"/>
              </a:ext>
            </a:extLst>
          </p:cNvPr>
          <p:cNvGraphicFramePr>
            <a:graphicFrameLocks noGrp="1"/>
          </p:cNvGraphicFramePr>
          <p:nvPr>
            <p:ph idx="1"/>
            <p:extLst>
              <p:ext uri="{D42A27DB-BD31-4B8C-83A1-F6EECF244321}">
                <p14:modId xmlns:p14="http://schemas.microsoft.com/office/powerpoint/2010/main" val="2425262979"/>
              </p:ext>
            </p:extLst>
          </p:nvPr>
        </p:nvGraphicFramePr>
        <p:xfrm>
          <a:off x="0" y="0"/>
          <a:ext cx="12192000" cy="695603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658495055"/>
                    </a:ext>
                  </a:extLst>
                </a:gridCol>
                <a:gridCol w="6096000">
                  <a:extLst>
                    <a:ext uri="{9D8B030D-6E8A-4147-A177-3AD203B41FA5}">
                      <a16:colId xmlns:a16="http://schemas.microsoft.com/office/drawing/2014/main" val="2552058471"/>
                    </a:ext>
                  </a:extLst>
                </a:gridCol>
              </a:tblGrid>
              <a:tr h="2052690">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Christ the Solid Rock- </a:t>
                      </a:r>
                      <a:r>
                        <a:rPr lang="en-US" sz="4000" b="0" dirty="0">
                          <a:effectLst/>
                          <a:latin typeface="Tahoma" panose="020B0604030504040204" pitchFamily="34" charset="0"/>
                          <a:ea typeface="Tahoma" panose="020B0604030504040204" pitchFamily="34" charset="0"/>
                          <a:cs typeface="Tahoma" panose="020B0604030504040204" pitchFamily="34" charset="0"/>
                        </a:rPr>
                        <a:t>Scripture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a:effectLst/>
                          <a:latin typeface="Tahoma" panose="020B0604030504040204" pitchFamily="34" charset="0"/>
                          <a:ea typeface="Tahoma" panose="020B0604030504040204" pitchFamily="34" charset="0"/>
                          <a:cs typeface="Tahoma" panose="020B0604030504040204" pitchFamily="34" charset="0"/>
                        </a:rPr>
                        <a:t>(Matthew 7:21-27)</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Satan’s Schemes- </a:t>
                      </a:r>
                      <a:r>
                        <a:rPr lang="en-US" sz="4000" b="0" dirty="0">
                          <a:effectLst/>
                          <a:latin typeface="Tahoma" panose="020B0604030504040204" pitchFamily="34" charset="0"/>
                          <a:ea typeface="Tahoma" panose="020B0604030504040204" pitchFamily="34" charset="0"/>
                          <a:cs typeface="Tahoma" panose="020B0604030504040204" pitchFamily="34" charset="0"/>
                        </a:rPr>
                        <a:t>Deceptions are Revealed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Corinthians 2:11)</a:t>
                      </a:r>
                    </a:p>
                  </a:txBody>
                  <a:tcPr marL="68580" marR="68580" marT="0" marB="0"/>
                </a:tc>
                <a:extLst>
                  <a:ext uri="{0D108BD9-81ED-4DB2-BD59-A6C34878D82A}">
                    <a16:rowId xmlns:a16="http://schemas.microsoft.com/office/drawing/2014/main" val="363972040"/>
                  </a:ext>
                </a:extLst>
              </a:tr>
              <a:tr h="4805310">
                <a:tc>
                  <a:txBody>
                    <a:bodyPr/>
                    <a:lstStyle/>
                    <a:p>
                      <a:pPr algn="ctr"/>
                      <a:endParaRPr lang="en-US" sz="4000" b="1" kern="1200" dirty="0">
                        <a:solidFill>
                          <a:schemeClr val="lt1"/>
                        </a:solidFill>
                        <a:effectLst/>
                        <a:latin typeface="+mn-lt"/>
                        <a:ea typeface="+mn-ea"/>
                        <a:cs typeface="+mn-cs"/>
                      </a:endParaRP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You Can Hold Fast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to His Hand &amp; Not Fall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(Psalm 139:7-10;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Isaiah 41:10-13;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Philippians 2:16;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Hebrews 13:8)</a:t>
                      </a:r>
                    </a:p>
                    <a:p>
                      <a:pPr algn="ctr"/>
                      <a:endPar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Be Alert- Evildoers are swift to trip up the faithful </a:t>
                      </a: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(Prov. 1:10-19; 4:16, 19; </a:t>
                      </a: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 Corinthians 15:33; </a:t>
                      </a: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 Peter 5:8-11; </a:t>
                      </a: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2 Peter 3:15-18)</a:t>
                      </a: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66165424"/>
                  </a:ext>
                </a:extLst>
              </a:tr>
            </a:tbl>
          </a:graphicData>
        </a:graphic>
      </p:graphicFrame>
    </p:spTree>
    <p:extLst>
      <p:ext uri="{BB962C8B-B14F-4D97-AF65-F5344CB8AC3E}">
        <p14:creationId xmlns:p14="http://schemas.microsoft.com/office/powerpoint/2010/main" val="171396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E74D70-6118-29F4-57A2-217D4C6DFFB5}"/>
              </a:ext>
            </a:extLst>
          </p:cNvPr>
          <p:cNvGraphicFramePr>
            <a:graphicFrameLocks noGrp="1"/>
          </p:cNvGraphicFramePr>
          <p:nvPr>
            <p:ph idx="1"/>
            <p:extLst>
              <p:ext uri="{D42A27DB-BD31-4B8C-83A1-F6EECF244321}">
                <p14:modId xmlns:p14="http://schemas.microsoft.com/office/powerpoint/2010/main" val="2570619249"/>
              </p:ext>
            </p:extLst>
          </p:nvPr>
        </p:nvGraphicFramePr>
        <p:xfrm>
          <a:off x="0" y="0"/>
          <a:ext cx="12192000" cy="692949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658495055"/>
                    </a:ext>
                  </a:extLst>
                </a:gridCol>
                <a:gridCol w="6096000">
                  <a:extLst>
                    <a:ext uri="{9D8B030D-6E8A-4147-A177-3AD203B41FA5}">
                      <a16:colId xmlns:a16="http://schemas.microsoft.com/office/drawing/2014/main" val="2552058471"/>
                    </a:ext>
                  </a:extLst>
                </a:gridCol>
              </a:tblGrid>
              <a:tr h="2052690">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Christ the Solid Rock- </a:t>
                      </a:r>
                      <a:r>
                        <a:rPr lang="en-US" sz="4000" b="0" dirty="0">
                          <a:effectLst/>
                          <a:latin typeface="Tahoma" panose="020B0604030504040204" pitchFamily="34" charset="0"/>
                          <a:ea typeface="Tahoma" panose="020B0604030504040204" pitchFamily="34" charset="0"/>
                          <a:cs typeface="Tahoma" panose="020B0604030504040204" pitchFamily="34" charset="0"/>
                        </a:rPr>
                        <a:t>Scripture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7:21, 24, 26)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3972040"/>
                  </a:ext>
                </a:extLst>
              </a:tr>
              <a:tr h="4805310">
                <a:tc>
                  <a:txBody>
                    <a:bodyPr/>
                    <a:lstStyle/>
                    <a:p>
                      <a:pPr algn="ctr"/>
                      <a:endPar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Secure footing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for the future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(2 Samuel 22:36-37;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Psalm 17:5; 18:35-36; Psalm 40:1-2; 119:105;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2 Corinthians 5:7) </a:t>
                      </a:r>
                    </a:p>
                    <a:p>
                      <a:pPr algn="ctr"/>
                      <a:endPar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66165424"/>
                  </a:ext>
                </a:extLst>
              </a:tr>
            </a:tbl>
          </a:graphicData>
        </a:graphic>
      </p:graphicFrame>
    </p:spTree>
    <p:extLst>
      <p:ext uri="{BB962C8B-B14F-4D97-AF65-F5344CB8AC3E}">
        <p14:creationId xmlns:p14="http://schemas.microsoft.com/office/powerpoint/2010/main" val="143179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E74D70-6118-29F4-57A2-217D4C6DFFB5}"/>
              </a:ext>
            </a:extLst>
          </p:cNvPr>
          <p:cNvGraphicFramePr>
            <a:graphicFrameLocks noGrp="1"/>
          </p:cNvGraphicFramePr>
          <p:nvPr>
            <p:ph idx="1"/>
          </p:nvPr>
        </p:nvGraphicFramePr>
        <p:xfrm>
          <a:off x="0" y="0"/>
          <a:ext cx="12192000" cy="6956033"/>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658495055"/>
                    </a:ext>
                  </a:extLst>
                </a:gridCol>
                <a:gridCol w="6096000">
                  <a:extLst>
                    <a:ext uri="{9D8B030D-6E8A-4147-A177-3AD203B41FA5}">
                      <a16:colId xmlns:a16="http://schemas.microsoft.com/office/drawing/2014/main" val="2552058471"/>
                    </a:ext>
                  </a:extLst>
                </a:gridCol>
              </a:tblGrid>
              <a:tr h="2052690">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Christ the Solid Rock- </a:t>
                      </a:r>
                      <a:r>
                        <a:rPr lang="en-US" sz="4000" b="0" dirty="0">
                          <a:effectLst/>
                          <a:latin typeface="Tahoma" panose="020B0604030504040204" pitchFamily="34" charset="0"/>
                          <a:ea typeface="Tahoma" panose="020B0604030504040204" pitchFamily="34" charset="0"/>
                          <a:cs typeface="Tahoma" panose="020B0604030504040204" pitchFamily="34" charset="0"/>
                        </a:rPr>
                        <a:t>Scripture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 7:21, 24, 26)</a:t>
                      </a:r>
                    </a:p>
                  </a:txBody>
                  <a:tcPr marL="68580" marR="68580" marT="0" marB="0"/>
                </a:tc>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Satan’s Schemes- </a:t>
                      </a:r>
                      <a:r>
                        <a:rPr lang="en-US" sz="4000" b="0" dirty="0">
                          <a:effectLst/>
                          <a:latin typeface="Tahoma" panose="020B0604030504040204" pitchFamily="34" charset="0"/>
                          <a:ea typeface="Tahoma" panose="020B0604030504040204" pitchFamily="34" charset="0"/>
                          <a:cs typeface="Tahoma" panose="020B0604030504040204" pitchFamily="34" charset="0"/>
                        </a:rPr>
                        <a:t>Deceptions are Revealed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Corinthians 2:11)</a:t>
                      </a:r>
                    </a:p>
                  </a:txBody>
                  <a:tcPr marL="68580" marR="68580" marT="0" marB="0"/>
                </a:tc>
                <a:extLst>
                  <a:ext uri="{0D108BD9-81ED-4DB2-BD59-A6C34878D82A}">
                    <a16:rowId xmlns:a16="http://schemas.microsoft.com/office/drawing/2014/main" val="363972040"/>
                  </a:ext>
                </a:extLst>
              </a:tr>
              <a:tr h="4805310">
                <a:tc>
                  <a:txBody>
                    <a:bodyPr/>
                    <a:lstStyle/>
                    <a:p>
                      <a:pPr algn="ctr"/>
                      <a:endPar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Secure footing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for the future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(2 Samuel 22:36-37;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Psalm 17:5; 18:35-36; Psalm 40:1-2; 119:105; </a:t>
                      </a:r>
                    </a:p>
                    <a:p>
                      <a:pPr algn="ctr"/>
                      <a:r>
                        <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2 Corinthians 5:7) </a:t>
                      </a:r>
                    </a:p>
                    <a:p>
                      <a:pPr algn="ctr"/>
                      <a:endParaRPr lang="en-US" sz="40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He uses false teachers to deceive people into believing they don’t have to obey to be saved- </a:t>
                      </a: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(Matthew 7:21-27; </a:t>
                      </a:r>
                    </a:p>
                    <a:p>
                      <a:pPr algn="ctr"/>
                      <a:r>
                        <a:rPr lang="en-US" sz="4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James 1:22-25)</a:t>
                      </a: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66165424"/>
                  </a:ext>
                </a:extLst>
              </a:tr>
            </a:tbl>
          </a:graphicData>
        </a:graphic>
      </p:graphicFrame>
    </p:spTree>
    <p:extLst>
      <p:ext uri="{BB962C8B-B14F-4D97-AF65-F5344CB8AC3E}">
        <p14:creationId xmlns:p14="http://schemas.microsoft.com/office/powerpoint/2010/main" val="21870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090E1-B059-92D0-3F64-97FB33094E44}"/>
              </a:ext>
            </a:extLst>
          </p:cNvPr>
          <p:cNvSpPr>
            <a:spLocks noGrp="1"/>
          </p:cNvSpPr>
          <p:nvPr>
            <p:ph type="title"/>
          </p:nvPr>
        </p:nvSpPr>
        <p:spPr>
          <a:xfrm>
            <a:off x="0" y="1"/>
            <a:ext cx="12192000" cy="1097279"/>
          </a:xfrm>
        </p:spPr>
        <p:txBody>
          <a:bodyPr>
            <a:norm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DC822FCC-2C80-2D28-65C0-3F56D05EA4B1}"/>
              </a:ext>
            </a:extLst>
          </p:cNvPr>
          <p:cNvSpPr>
            <a:spLocks noGrp="1"/>
          </p:cNvSpPr>
          <p:nvPr>
            <p:ph idx="1"/>
          </p:nvPr>
        </p:nvSpPr>
        <p:spPr>
          <a:xfrm>
            <a:off x="0" y="1097280"/>
            <a:ext cx="12192000" cy="5760719"/>
          </a:xfrm>
        </p:spPr>
        <p:txBody>
          <a:bodyPr>
            <a:normAutofit/>
          </a:bodyPr>
          <a:lstStyle/>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trusting &amp; obeying Christ the Solid Rock of</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Scripture or the sinking sand of Satan’s schemes?</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you holding to God’s unchanging hand </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compromising with evildoers?</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your hope built on the secure footing of Scripture </a:t>
            </a:r>
          </a:p>
          <a:p>
            <a:pPr marL="0" indent="0" algn="ctr">
              <a:buNone/>
            </a:pPr>
            <a:r>
              <a:rPr lang="en-US" sz="40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the slippery slope of sin leading to perpetual pain?</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9939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2577</TotalTime>
  <Words>1524</Words>
  <Application>Microsoft Office PowerPoint</Application>
  <PresentationFormat>Widescreen</PresentationFormat>
  <Paragraphs>100</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Helvetica Neue</vt:lpstr>
      <vt:lpstr>Tahoma</vt:lpstr>
      <vt:lpstr>Verdana</vt:lpstr>
      <vt:lpstr>Office Theme</vt:lpstr>
      <vt:lpstr>Are You Standing on the Solid Rock of Scripture or the Sinking Sand of Satan’s Schemes? </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Standing on the Solid Rock of Scripture? (Christ)</dc:title>
  <dc:creator>Bettye Locklair</dc:creator>
  <cp:lastModifiedBy>Bettye Locklair</cp:lastModifiedBy>
  <cp:revision>5</cp:revision>
  <dcterms:created xsi:type="dcterms:W3CDTF">2023-02-03T19:46:14Z</dcterms:created>
  <dcterms:modified xsi:type="dcterms:W3CDTF">2023-02-05T14:43:36Z</dcterms:modified>
</cp:coreProperties>
</file>