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798"/>
    <p:restoredTop sz="96327"/>
  </p:normalViewPr>
  <p:slideViewPr>
    <p:cSldViewPr snapToGrid="0">
      <p:cViewPr varScale="1">
        <p:scale>
          <a:sx n="68" d="100"/>
          <a:sy n="68" d="100"/>
        </p:scale>
        <p:origin x="-1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1DF0F-B5F7-7A4C-920B-F61C8FACF18A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14637-ABF8-BF4D-AE08-EC781EE6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45A59-8AB2-EF44-A8E0-62539CE73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BFE1-446E-21AC-36F9-D43F7F2A5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CC2DE-D3C6-BCFC-7BAB-8795E2480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E844E-0538-AFCD-9FB4-7954AB95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F4D2-EE31-CE9D-7532-4177B978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A0245-2F05-6677-569B-C9328557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7BDF-BF21-3A20-040B-0630DD3B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1430-B8AE-ECC8-3171-6B558B286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300D-4817-06C3-12D3-2864B178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BE3E-E3EF-7CF0-0B36-0820063D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9174-6F34-59CA-2CB5-6DD349A4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3A0CB-A9CF-7E24-C8EC-EF481AC86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3B8FD-E175-DEE8-B43B-EA89C5AF5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9534-F6DA-1495-2B86-E342DF25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040AE-A8E6-6F3A-632C-A6609930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F4B06-94DE-E731-1470-1C89B7FB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AB47-05B4-597F-8EA5-84C3E540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1E8C-ACC2-8C0B-BCC2-E9BE208B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55A2-453B-B5A4-3651-EC763A8B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25B7-F78A-4BEB-6BF2-063A1D7A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3DE2F-4B8B-87DC-A20D-CD24B44C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5C90-AFAC-3714-A303-620B381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20D0E-F2AD-3BD8-A14C-106C7DFB6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9EE87-7A2A-0B94-F880-833244F1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DE84-3D8E-A88A-6841-C9BA60D7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6FF0-1EE9-1AAD-5133-EE336402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CC54-A5D6-2E68-B451-3C2CE68C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D787-231A-A82B-B2AF-A52A0D99E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6320A-CB52-9626-724A-D03E9735D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D1029-2D9E-947F-807A-3830BC45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DE10E-1B84-3176-8C86-3C858026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24B8A-FAC4-5268-DF5D-065374CA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476C-176C-06ED-8E6C-81D847D8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630DA-A9F3-F7DA-61D3-1710A7939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56E03-BE0E-F749-7DBC-E1906C646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69DDC-9076-3815-DF61-62254EA3E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314AC-61F1-EF4F-FBE5-8FAC80349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FF172-01E8-4688-7661-F595ADFA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93C74-6BAC-F246-AD0E-C2A72575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2362E-3F75-EBA1-8BFC-62079E43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B6D-6516-B969-B97F-1A18E653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C777C-1720-A70A-0744-9B595A4B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0BE3-E96D-0EC9-D8B1-FF6ACA8C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A96CB-E260-DDC1-56B1-16564BFD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0107E-B1BB-5733-13D2-84368AEF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2F2D4-C290-E554-65F6-777FF159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0D4C5-ABE2-1744-931A-7FA878F3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90CD-0DB5-394D-CBCE-B569AADF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1D0A-7D1E-EC51-E0FD-4D1477F8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6052D-CBFB-E007-B4A5-A5E336C46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0E663-1479-5527-F77B-1E01847F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7E0E0-CE00-0EA0-01F0-874E0DB4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43C64-2843-4FE3-F182-CDF3B325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8DF9-45CD-DB63-A6F1-39DE1F4B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66E21-53C3-E356-CDED-06A0371EE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95362-6B0C-1C2A-4DB8-103449E8A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C1D9F-28A2-A572-5E93-C37491D9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1C95F-CC7B-3C02-3748-2B1ED7F0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AF9B8-CBC6-C034-7D96-8DAEA851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7907F-2A37-A98F-50EE-FE229F2E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333A7-BA09-DDF6-CB77-1EB526F5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5FCE7-64D8-2B21-9581-0C81BFE29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5D9D-27D9-084B-929E-F0E88CF9C42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4A8FC-38C2-7C43-4D8C-E9D1B105E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020B3-6827-7A65-BEBA-0CA10EC5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E70E-E909-C146-A809-776F56E6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CE4B-9913-4AE7-B5E5-00219347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Book Antiqua" panose="02040602050305030304" pitchFamily="18" charset="0"/>
              </a:rPr>
              <a:t>SONGS FOR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9EA8-01A2-43DE-B641-BBA61ED4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774"/>
            <a:ext cx="12191999" cy="535822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184 – Without Him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21s – On Bended Knee I Come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175 – The Breaking Of Bread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480 – Dare To Stand Like Joshua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307 – Are You Washed In The Blood?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19s - Sanctuary</a:t>
            </a:r>
            <a:endParaRPr lang="en-US" sz="4800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501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FE14-04C2-D849-639E-C5A4414E6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8421"/>
            <a:ext cx="12192000" cy="1718233"/>
          </a:xfr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Hospitality</a:t>
            </a:r>
            <a:endParaRPr lang="en-US" sz="8800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6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456F-312C-F2A2-A640-BCA12BD8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Helvetica" pitchFamily="2" charset="0"/>
              </a:rPr>
              <a:t>Practicing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39AE-525C-C512-0180-C67EB49CE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To those we know </a:t>
            </a:r>
            <a:br>
              <a:rPr lang="en-US" sz="40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(Romans 12:9-13; 1 Peter 4:7-10)</a:t>
            </a:r>
          </a:p>
          <a:p>
            <a:r>
              <a:rPr lang="en-US" sz="4000" dirty="0">
                <a:latin typeface="Helvetica" pitchFamily="2" charset="0"/>
              </a:rPr>
              <a:t>To strangers </a:t>
            </a:r>
            <a:br>
              <a:rPr lang="en-US" sz="40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(Hebrews 13:1-2; Leviticus 19:33-34)</a:t>
            </a:r>
          </a:p>
          <a:p>
            <a:r>
              <a:rPr lang="en-US" sz="4000" dirty="0">
                <a:latin typeface="Helvetica" pitchFamily="2" charset="0"/>
              </a:rPr>
              <a:t>We all have a responsibility to show hospitality </a:t>
            </a:r>
            <a:r>
              <a:rPr lang="en-US" sz="4000" i="1" dirty="0">
                <a:latin typeface="Helvetica" pitchFamily="2" charset="0"/>
              </a:rPr>
              <a:t>(Titus 1:8; 1 Timothy 3:2, 5:9-10)</a:t>
            </a:r>
          </a:p>
          <a:p>
            <a:r>
              <a:rPr lang="en-US" sz="4000" dirty="0">
                <a:latin typeface="Helvetica" pitchFamily="2" charset="0"/>
              </a:rPr>
              <a:t>There are limits to our hospitality </a:t>
            </a:r>
            <a:br>
              <a:rPr lang="en-US" sz="40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(2 John 1:9-11</a:t>
            </a:r>
            <a:r>
              <a:rPr lang="en-US" i="1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96</Words>
  <Application>Microsoft Macintosh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Apple Chancery</vt:lpstr>
      <vt:lpstr>Apple Chancery</vt:lpstr>
      <vt:lpstr>Arial</vt:lpstr>
      <vt:lpstr>Book Antiqua</vt:lpstr>
      <vt:lpstr>Calibri</vt:lpstr>
      <vt:lpstr>Calibri Light</vt:lpstr>
      <vt:lpstr>Helvetica</vt:lpstr>
      <vt:lpstr>Office Theme</vt:lpstr>
      <vt:lpstr>SONGS FOR WORSHIP</vt:lpstr>
      <vt:lpstr>Hospitality</vt:lpstr>
      <vt:lpstr>Practicing Hospitality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Hospitality</dc:title>
  <dc:creator>Ian Tilley</dc:creator>
  <cp:lastModifiedBy>Ian Tilley</cp:lastModifiedBy>
  <cp:revision>2</cp:revision>
  <dcterms:created xsi:type="dcterms:W3CDTF">2023-03-11T23:51:41Z</dcterms:created>
  <dcterms:modified xsi:type="dcterms:W3CDTF">2023-03-12T14:27:28Z</dcterms:modified>
</cp:coreProperties>
</file>