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6" r:id="rId3"/>
    <p:sldId id="257" r:id="rId4"/>
    <p:sldId id="259" r:id="rId5"/>
    <p:sldId id="258" r:id="rId6"/>
    <p:sldId id="260" r:id="rId7"/>
    <p:sldId id="261" r:id="rId8"/>
    <p:sldId id="262" r:id="rId9"/>
    <p:sldId id="263" r:id="rId10"/>
    <p:sldId id="264" r:id="rId11"/>
    <p:sldId id="265" r:id="rId12"/>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38"/>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0515572D-CBD0-4B18-A0B4-AAF4A212B682}" type="datetimeFigureOut">
              <a:rPr lang="en-US" smtClean="0"/>
              <a:t>3/18/2023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AB95B92-A6BF-4054-8EF3-6C9CD84EBD6E}" type="slidenum">
              <a:rPr lang="en-US" smtClean="0"/>
              <a:t>‹#›</a:t>
            </a:fld>
            <a:endParaRPr lang="en-US"/>
          </a:p>
        </p:txBody>
      </p:sp>
    </p:spTree>
    <p:extLst>
      <p:ext uri="{BB962C8B-B14F-4D97-AF65-F5344CB8AC3E}">
        <p14:creationId xmlns:p14="http://schemas.microsoft.com/office/powerpoint/2010/main" val="3097367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191B1C"/>
                </a:solidFill>
                <a:effectLst/>
                <a:latin typeface="Times New Roman" panose="02020603050405020304" pitchFamily="18" charset="0"/>
                <a:ea typeface="Calibri" panose="020F0502020204030204" pitchFamily="34" charset="0"/>
              </a:rPr>
              <a:t>Ships/submarines, watertight integrity is essential. W/o it, the ship </a:t>
            </a:r>
            <a:r>
              <a:rPr lang="en-US" sz="1200">
                <a:solidFill>
                  <a:srgbClr val="191B1C"/>
                </a:solidFill>
                <a:effectLst/>
                <a:latin typeface="Times New Roman" panose="02020603050405020304" pitchFamily="18" charset="0"/>
                <a:ea typeface="Calibri" panose="020F0502020204030204" pitchFamily="34" charset="0"/>
              </a:rPr>
              <a:t>may sink </a:t>
            </a:r>
            <a:r>
              <a:rPr lang="en-US" sz="1200" dirty="0">
                <a:solidFill>
                  <a:srgbClr val="191B1C"/>
                </a:solidFill>
                <a:effectLst/>
                <a:latin typeface="Times New Roman" panose="02020603050405020304" pitchFamily="18" charset="0"/>
                <a:ea typeface="Calibri" panose="020F0502020204030204" pitchFamily="34" charset="0"/>
              </a:rPr>
              <a:t>&amp; sailors danger of drowning. Each door and hatch is d tested periodically for its integrity. This ensures that there won’t be any leaks into the next compartment in the event that one side is flooded.</a:t>
            </a:r>
            <a:r>
              <a:rPr lang="en-US" dirty="0">
                <a:effectLst/>
              </a:rPr>
              <a:t> when danger is imminent, all doors and hatches are closed and sealed. </a:t>
            </a:r>
            <a:endParaRPr lang="en-US" dirty="0"/>
          </a:p>
          <a:p>
            <a:endParaRPr lang="en-US" dirty="0"/>
          </a:p>
        </p:txBody>
      </p:sp>
      <p:sp>
        <p:nvSpPr>
          <p:cNvPr id="4" name="Slide Number Placeholder 3"/>
          <p:cNvSpPr>
            <a:spLocks noGrp="1"/>
          </p:cNvSpPr>
          <p:nvPr>
            <p:ph type="sldNum" sz="quarter" idx="5"/>
          </p:nvPr>
        </p:nvSpPr>
        <p:spPr/>
        <p:txBody>
          <a:bodyPr/>
          <a:lstStyle/>
          <a:p>
            <a:fld id="{2AB95B92-A6BF-4054-8EF3-6C9CD84EBD6E}" type="slidenum">
              <a:rPr lang="en-US" smtClean="0"/>
              <a:t>1</a:t>
            </a:fld>
            <a:endParaRPr lang="en-US"/>
          </a:p>
        </p:txBody>
      </p:sp>
    </p:spTree>
    <p:extLst>
      <p:ext uri="{BB962C8B-B14F-4D97-AF65-F5344CB8AC3E}">
        <p14:creationId xmlns:p14="http://schemas.microsoft.com/office/powerpoint/2010/main" val="1000953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no holes in God’s word, it is sound, they couldn’t answer Jesus who was a sinless man, full of integrity, solid arguments that his enemies couldn’t answer &amp; they crucified Him.  About 3,000 people who 50 days earlier had asked that Jesus being crucified were baptized &amp; were on the road to being a vessel of integrity instead of vessel of wrath to be punished in hell because of their sins. Let Him Have His Way with Thee. Have Thine Own Way</a:t>
            </a:r>
          </a:p>
        </p:txBody>
      </p:sp>
      <p:sp>
        <p:nvSpPr>
          <p:cNvPr id="4" name="Slide Number Placeholder 3"/>
          <p:cNvSpPr>
            <a:spLocks noGrp="1"/>
          </p:cNvSpPr>
          <p:nvPr>
            <p:ph type="sldNum" sz="quarter" idx="5"/>
          </p:nvPr>
        </p:nvSpPr>
        <p:spPr/>
        <p:txBody>
          <a:bodyPr/>
          <a:lstStyle/>
          <a:p>
            <a:fld id="{2AB95B92-A6BF-4054-8EF3-6C9CD84EBD6E}" type="slidenum">
              <a:rPr lang="en-US" smtClean="0"/>
              <a:t>11</a:t>
            </a:fld>
            <a:endParaRPr lang="en-US"/>
          </a:p>
        </p:txBody>
      </p:sp>
    </p:spTree>
    <p:extLst>
      <p:ext uri="{BB962C8B-B14F-4D97-AF65-F5344CB8AC3E}">
        <p14:creationId xmlns:p14="http://schemas.microsoft.com/office/powerpoint/2010/main" val="4033024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191B1C"/>
                </a:solidFill>
                <a:effectLst/>
                <a:latin typeface="Times New Roman" panose="02020603050405020304" pitchFamily="18" charset="0"/>
                <a:ea typeface="Calibri" panose="020F0502020204030204" pitchFamily="34" charset="0"/>
              </a:rPr>
              <a:t>Ships/submarines, watertight integrity is essential. W/o it, the ship risks sinking &amp; sailors danger of drowning. Each door and hatch is d tested periodically for its integrity. This ensures that there won’t be any leaks into the next compartment in the event that one side is flooded.</a:t>
            </a:r>
            <a:r>
              <a:rPr lang="en-US" dirty="0">
                <a:effectLst/>
              </a:rPr>
              <a:t> when danger is imminent, all doors and hatches are closed and sealed. </a:t>
            </a:r>
            <a:endParaRPr lang="en-US" dirty="0"/>
          </a:p>
          <a:p>
            <a:endParaRPr lang="en-US" dirty="0"/>
          </a:p>
        </p:txBody>
      </p:sp>
      <p:sp>
        <p:nvSpPr>
          <p:cNvPr id="4" name="Slide Number Placeholder 3"/>
          <p:cNvSpPr>
            <a:spLocks noGrp="1"/>
          </p:cNvSpPr>
          <p:nvPr>
            <p:ph type="sldNum" sz="quarter" idx="5"/>
          </p:nvPr>
        </p:nvSpPr>
        <p:spPr/>
        <p:txBody>
          <a:bodyPr/>
          <a:lstStyle/>
          <a:p>
            <a:fld id="{2AB95B92-A6BF-4054-8EF3-6C9CD84EBD6E}" type="slidenum">
              <a:rPr lang="en-US" smtClean="0"/>
              <a:t>2</a:t>
            </a:fld>
            <a:endParaRPr lang="en-US"/>
          </a:p>
        </p:txBody>
      </p:sp>
    </p:spTree>
    <p:extLst>
      <p:ext uri="{BB962C8B-B14F-4D97-AF65-F5344CB8AC3E}">
        <p14:creationId xmlns:p14="http://schemas.microsoft.com/office/powerpoint/2010/main" val="4055231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Comprehensive or Multi faceted word which depicts God’s word &amp; our adherence to it completely.  </a:t>
            </a:r>
            <a:r>
              <a:rPr lang="en-US" sz="1800" dirty="0">
                <a:solidFill>
                  <a:srgbClr val="191B1C"/>
                </a:solidFill>
                <a:effectLst/>
                <a:latin typeface="Times New Roman" panose="02020603050405020304" pitchFamily="18" charset="0"/>
                <a:ea typeface="Calibri" panose="020F0502020204030204" pitchFamily="34" charset="0"/>
                <a:cs typeface="Times New Roman" panose="02020603050405020304" pitchFamily="18" charset="0"/>
              </a:rPr>
              <a:t>Watertight Argument- Jesus always spoke the truth &amp; made watertight arguments every time he spoke, reasoned with, &amp; overcame the opposition who were trying to silence, destroy, &amp; kill him.  They were silenced &amp; couldn’t respond because there were no holes in his argument.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2AB95B92-A6BF-4054-8EF3-6C9CD84EBD6E}" type="slidenum">
              <a:rPr lang="en-US" smtClean="0"/>
              <a:t>4</a:t>
            </a:fld>
            <a:endParaRPr lang="en-US"/>
          </a:p>
        </p:txBody>
      </p:sp>
    </p:spTree>
    <p:extLst>
      <p:ext uri="{BB962C8B-B14F-4D97-AF65-F5344CB8AC3E}">
        <p14:creationId xmlns:p14="http://schemas.microsoft.com/office/powerpoint/2010/main" val="1761641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no holes in God’s infallible, inerrant, &amp; inspired word.  How can you be a vessel of integrity if you haven’t been obedient to the standard?  How can you honestly have a good character?</a:t>
            </a:r>
          </a:p>
        </p:txBody>
      </p:sp>
      <p:sp>
        <p:nvSpPr>
          <p:cNvPr id="4" name="Slide Number Placeholder 3"/>
          <p:cNvSpPr>
            <a:spLocks noGrp="1"/>
          </p:cNvSpPr>
          <p:nvPr>
            <p:ph type="sldNum" sz="quarter" idx="5"/>
          </p:nvPr>
        </p:nvSpPr>
        <p:spPr/>
        <p:txBody>
          <a:bodyPr/>
          <a:lstStyle/>
          <a:p>
            <a:fld id="{2AB95B92-A6BF-4054-8EF3-6C9CD84EBD6E}" type="slidenum">
              <a:rPr lang="en-US" smtClean="0"/>
              <a:t>5</a:t>
            </a:fld>
            <a:endParaRPr lang="en-US"/>
          </a:p>
        </p:txBody>
      </p:sp>
    </p:spTree>
    <p:extLst>
      <p:ext uri="{BB962C8B-B14F-4D97-AF65-F5344CB8AC3E}">
        <p14:creationId xmlns:p14="http://schemas.microsoft.com/office/powerpoint/2010/main" val="3827962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you be a vessel of integrity if you haven’t been obedient to the standard?  How can you honestly have a good character?</a:t>
            </a:r>
          </a:p>
        </p:txBody>
      </p:sp>
      <p:sp>
        <p:nvSpPr>
          <p:cNvPr id="4" name="Slide Number Placeholder 3"/>
          <p:cNvSpPr>
            <a:spLocks noGrp="1"/>
          </p:cNvSpPr>
          <p:nvPr>
            <p:ph type="sldNum" sz="quarter" idx="5"/>
          </p:nvPr>
        </p:nvSpPr>
        <p:spPr/>
        <p:txBody>
          <a:bodyPr/>
          <a:lstStyle/>
          <a:p>
            <a:fld id="{2AB95B92-A6BF-4054-8EF3-6C9CD84EBD6E}" type="slidenum">
              <a:rPr lang="en-US" smtClean="0"/>
              <a:t>6</a:t>
            </a:fld>
            <a:endParaRPr lang="en-US"/>
          </a:p>
        </p:txBody>
      </p:sp>
    </p:spTree>
    <p:extLst>
      <p:ext uri="{BB962C8B-B14F-4D97-AF65-F5344CB8AC3E}">
        <p14:creationId xmlns:p14="http://schemas.microsoft.com/office/powerpoint/2010/main" val="3969134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Evolution, humanism, same sex marriage, transgender, abortion, gender mutilation of children, Calvinism,, faith only, once saved always saved. </a:t>
            </a:r>
          </a:p>
        </p:txBody>
      </p:sp>
      <p:sp>
        <p:nvSpPr>
          <p:cNvPr id="4" name="Slide Number Placeholder 3"/>
          <p:cNvSpPr>
            <a:spLocks noGrp="1"/>
          </p:cNvSpPr>
          <p:nvPr>
            <p:ph type="sldNum" sz="quarter" idx="5"/>
          </p:nvPr>
        </p:nvSpPr>
        <p:spPr/>
        <p:txBody>
          <a:bodyPr/>
          <a:lstStyle/>
          <a:p>
            <a:fld id="{2AB95B92-A6BF-4054-8EF3-6C9CD84EBD6E}" type="slidenum">
              <a:rPr lang="en-US" smtClean="0"/>
              <a:t>7</a:t>
            </a:fld>
            <a:endParaRPr lang="en-US"/>
          </a:p>
        </p:txBody>
      </p:sp>
    </p:spTree>
    <p:extLst>
      <p:ext uri="{BB962C8B-B14F-4D97-AF65-F5344CB8AC3E}">
        <p14:creationId xmlns:p14="http://schemas.microsoft.com/office/powerpoint/2010/main" val="2356222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Evolution, humanism, same sex marriage, transgender, gender mutilation of children, </a:t>
            </a:r>
            <a:r>
              <a:rPr lang="en-US" dirty="0" err="1"/>
              <a:t>calvinism</a:t>
            </a:r>
            <a:endParaRPr lang="en-US" dirty="0"/>
          </a:p>
        </p:txBody>
      </p:sp>
      <p:sp>
        <p:nvSpPr>
          <p:cNvPr id="4" name="Slide Number Placeholder 3"/>
          <p:cNvSpPr>
            <a:spLocks noGrp="1"/>
          </p:cNvSpPr>
          <p:nvPr>
            <p:ph type="sldNum" sz="quarter" idx="5"/>
          </p:nvPr>
        </p:nvSpPr>
        <p:spPr/>
        <p:txBody>
          <a:bodyPr/>
          <a:lstStyle/>
          <a:p>
            <a:fld id="{2AB95B92-A6BF-4054-8EF3-6C9CD84EBD6E}" type="slidenum">
              <a:rPr lang="en-US" smtClean="0"/>
              <a:t>8</a:t>
            </a:fld>
            <a:endParaRPr lang="en-US"/>
          </a:p>
        </p:txBody>
      </p:sp>
    </p:spTree>
    <p:extLst>
      <p:ext uri="{BB962C8B-B14F-4D97-AF65-F5344CB8AC3E}">
        <p14:creationId xmlns:p14="http://schemas.microsoft.com/office/powerpoint/2010/main" val="2294679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191B1C"/>
                </a:solidFill>
                <a:effectLst/>
                <a:latin typeface="Times New Roman" panose="02020603050405020304" pitchFamily="18" charset="0"/>
                <a:ea typeface="Calibri" panose="020F0502020204030204" pitchFamily="34" charset="0"/>
                <a:cs typeface="Times New Roman" panose="02020603050405020304" pitchFamily="18" charset="0"/>
              </a:rPr>
              <a:t>Submarine check for leaks in any of the equipment by going deeper into water until we were at test depth.  If there were any leaks, we would plug them up.  Peer pressure we face will determine whether we have true integrity (prepared for every good work) where we need to plug the leaks with God’s word so that we will be prepared for the next attack from the devil to get us to compromise our integrity and faithfulness to God so that we will blame or curse Him or give up the faith!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2AB95B92-A6BF-4054-8EF3-6C9CD84EBD6E}" type="slidenum">
              <a:rPr lang="en-US" smtClean="0"/>
              <a:t>9</a:t>
            </a:fld>
            <a:endParaRPr lang="en-US"/>
          </a:p>
        </p:txBody>
      </p:sp>
    </p:spTree>
    <p:extLst>
      <p:ext uri="{BB962C8B-B14F-4D97-AF65-F5344CB8AC3E}">
        <p14:creationId xmlns:p14="http://schemas.microsoft.com/office/powerpoint/2010/main" val="1973787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B95B92-A6BF-4054-8EF3-6C9CD84EBD6E}" type="slidenum">
              <a:rPr lang="en-US" smtClean="0"/>
              <a:t>10</a:t>
            </a:fld>
            <a:endParaRPr lang="en-US"/>
          </a:p>
        </p:txBody>
      </p:sp>
    </p:spTree>
    <p:extLst>
      <p:ext uri="{BB962C8B-B14F-4D97-AF65-F5344CB8AC3E}">
        <p14:creationId xmlns:p14="http://schemas.microsoft.com/office/powerpoint/2010/main" val="367452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67C6-33DA-1FAC-A4CF-B6EBACA935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45E8D7-EC01-C75F-D6B3-F885460FD4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20737B-227A-465D-DBF8-D0DB5F2AE1B0}"/>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5" name="Footer Placeholder 4">
            <a:extLst>
              <a:ext uri="{FF2B5EF4-FFF2-40B4-BE49-F238E27FC236}">
                <a16:creationId xmlns:a16="http://schemas.microsoft.com/office/drawing/2014/main" id="{188FD500-902D-F154-79EA-66DC957DF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85624A-4015-E7B4-E1A9-25DC97BEE345}"/>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288433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F576-B9AB-465B-AFAC-3EBA819B24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BDF21B-C49E-6344-F7E1-8D99FDC4F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86BC4E-4E72-EE19-272A-4D5E6E60152E}"/>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5" name="Footer Placeholder 4">
            <a:extLst>
              <a:ext uri="{FF2B5EF4-FFF2-40B4-BE49-F238E27FC236}">
                <a16:creationId xmlns:a16="http://schemas.microsoft.com/office/drawing/2014/main" id="{7CE79FA7-9022-66E8-1276-E20F334ED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193E2-FE55-71D3-3D04-2CE20E9B0556}"/>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24532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1ACDB4-F7CE-C6B1-AF9F-24739C1771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8E4303-2AB2-2967-F12C-8451BFD712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C01F80-E5EB-78B1-240E-37DD8316EF6C}"/>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5" name="Footer Placeholder 4">
            <a:extLst>
              <a:ext uri="{FF2B5EF4-FFF2-40B4-BE49-F238E27FC236}">
                <a16:creationId xmlns:a16="http://schemas.microsoft.com/office/drawing/2014/main" id="{3F5FAE85-E61D-1764-8D3F-07CB0AD23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D60833-B596-76E9-A964-5F4F13CFA659}"/>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24647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B91CD-4860-BFE0-6179-E072121D37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E46B31-C6FE-98C2-5EDA-E3124DEDB0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D37E0-4429-7C72-0820-FBD8C923BEA7}"/>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5" name="Footer Placeholder 4">
            <a:extLst>
              <a:ext uri="{FF2B5EF4-FFF2-40B4-BE49-F238E27FC236}">
                <a16:creationId xmlns:a16="http://schemas.microsoft.com/office/drawing/2014/main" id="{E0AF2A3E-7655-8FAB-B188-47CB46547E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B8FBC-7889-4F30-0ED2-4ABD1F8A379B}"/>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229886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B966-B0EB-61BA-B3D2-E800305F39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62D366-0892-6483-BE96-D5B4B2DCD8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48FC85-2E77-0888-B5E4-EDDD4CA366DA}"/>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5" name="Footer Placeholder 4">
            <a:extLst>
              <a:ext uri="{FF2B5EF4-FFF2-40B4-BE49-F238E27FC236}">
                <a16:creationId xmlns:a16="http://schemas.microsoft.com/office/drawing/2014/main" id="{DF113D3B-FD11-D1E9-79E0-490C1638E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51AC6B-3F89-701C-C044-0EF138A1DB82}"/>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50725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CA25-42D6-5343-18D6-387BD45B08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2CF383-C158-B47F-FA23-409BA5AB96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F473B4-F752-CF45-7C4C-22F52DF528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9DADB6-0594-C888-73F8-3983933F4E29}"/>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6" name="Footer Placeholder 5">
            <a:extLst>
              <a:ext uri="{FF2B5EF4-FFF2-40B4-BE49-F238E27FC236}">
                <a16:creationId xmlns:a16="http://schemas.microsoft.com/office/drawing/2014/main" id="{DF39A0AE-87E0-01DD-7790-7073934455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008BA-4B13-4EE0-4CC4-DF9137263CFD}"/>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1974276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FBDE2-3EAC-90D0-7D56-7381449E10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67762C-011B-466A-7257-98C76BABC8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073C13-E3A2-08D1-E402-858507304B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B24F5F-88D8-5CB9-A350-8FE640C18C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459AF7-24CA-FFF6-F3C4-2F4C0E0106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2631FC-D4BA-6D05-03CB-12C93CE86143}"/>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8" name="Footer Placeholder 7">
            <a:extLst>
              <a:ext uri="{FF2B5EF4-FFF2-40B4-BE49-F238E27FC236}">
                <a16:creationId xmlns:a16="http://schemas.microsoft.com/office/drawing/2014/main" id="{E7EDD14B-EEAB-4D26-6EED-5F7D4773A8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3C54FD-A51A-8A60-7CF8-9F8F36C9C0BE}"/>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296473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FB7D3-9875-4047-9049-3D3B092071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84496B-90C0-D5C9-D739-6D3AE90F3E73}"/>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4" name="Footer Placeholder 3">
            <a:extLst>
              <a:ext uri="{FF2B5EF4-FFF2-40B4-BE49-F238E27FC236}">
                <a16:creationId xmlns:a16="http://schemas.microsoft.com/office/drawing/2014/main" id="{D5168E7A-7A4A-5E9B-F014-6E04057FDE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568A4A-F002-3D22-9F6E-37EDC8D297F8}"/>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105389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DD73BA-B95B-8B11-8AAA-60FD2CC0D3E6}"/>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3" name="Footer Placeholder 2">
            <a:extLst>
              <a:ext uri="{FF2B5EF4-FFF2-40B4-BE49-F238E27FC236}">
                <a16:creationId xmlns:a16="http://schemas.microsoft.com/office/drawing/2014/main" id="{FC7F3A74-C011-0C3C-06F4-325699A4C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A26528-91B7-87B5-AF0B-63F757989A8B}"/>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1952987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D3CA3-70E5-9694-00E9-917F8E3A6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00AD6-BA06-7068-642F-042DDA3237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E3FD54-7D02-E17F-CA5D-33D178584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44263A-4BD9-CEE5-3C8B-0992B256CAD4}"/>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6" name="Footer Placeholder 5">
            <a:extLst>
              <a:ext uri="{FF2B5EF4-FFF2-40B4-BE49-F238E27FC236}">
                <a16:creationId xmlns:a16="http://schemas.microsoft.com/office/drawing/2014/main" id="{0692AAB3-3F84-DEDD-6B2A-F404FE9CB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9840B-423E-042B-1F55-0F0E2918AB4E}"/>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114216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40C25-7DE7-486B-4798-48A31B410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50F084-C72B-2539-8E93-25BC432AFD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E34D40-76E9-1396-6FD7-E7E97DCE4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E44D40-27D2-5A5F-5118-6287C49D073B}"/>
              </a:ext>
            </a:extLst>
          </p:cNvPr>
          <p:cNvSpPr>
            <a:spLocks noGrp="1"/>
          </p:cNvSpPr>
          <p:nvPr>
            <p:ph type="dt" sz="half" idx="10"/>
          </p:nvPr>
        </p:nvSpPr>
        <p:spPr/>
        <p:txBody>
          <a:bodyPr/>
          <a:lstStyle/>
          <a:p>
            <a:fld id="{393CAE09-021D-4D64-951F-C104CCAF9FB0}" type="datetimeFigureOut">
              <a:rPr lang="en-US" smtClean="0"/>
              <a:t>3/18/2023</a:t>
            </a:fld>
            <a:endParaRPr lang="en-US"/>
          </a:p>
        </p:txBody>
      </p:sp>
      <p:sp>
        <p:nvSpPr>
          <p:cNvPr id="6" name="Footer Placeholder 5">
            <a:extLst>
              <a:ext uri="{FF2B5EF4-FFF2-40B4-BE49-F238E27FC236}">
                <a16:creationId xmlns:a16="http://schemas.microsoft.com/office/drawing/2014/main" id="{886D1519-7583-4CB4-1C27-DA434C906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B3E62-003C-AB88-D6FB-A9C957BA1328}"/>
              </a:ext>
            </a:extLst>
          </p:cNvPr>
          <p:cNvSpPr>
            <a:spLocks noGrp="1"/>
          </p:cNvSpPr>
          <p:nvPr>
            <p:ph type="sldNum" sz="quarter" idx="12"/>
          </p:nvPr>
        </p:nvSpPr>
        <p:spPr/>
        <p:txBody>
          <a:bodyPr/>
          <a:lstStyle/>
          <a:p>
            <a:fld id="{97B2BF64-8068-4309-B3DB-1AF28612A06F}" type="slidenum">
              <a:rPr lang="en-US" smtClean="0"/>
              <a:t>‹#›</a:t>
            </a:fld>
            <a:endParaRPr lang="en-US"/>
          </a:p>
        </p:txBody>
      </p:sp>
    </p:spTree>
    <p:extLst>
      <p:ext uri="{BB962C8B-B14F-4D97-AF65-F5344CB8AC3E}">
        <p14:creationId xmlns:p14="http://schemas.microsoft.com/office/powerpoint/2010/main" val="186201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BBCFBE-9065-42BF-52C6-EE0EEE976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B73375-98C2-8B4E-2E3D-1F4853F5D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86A080-2C98-2943-7F94-F7A3A16299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CAE09-021D-4D64-951F-C104CCAF9FB0}" type="datetimeFigureOut">
              <a:rPr lang="en-US" smtClean="0"/>
              <a:t>3/18/2023</a:t>
            </a:fld>
            <a:endParaRPr lang="en-US"/>
          </a:p>
        </p:txBody>
      </p:sp>
      <p:sp>
        <p:nvSpPr>
          <p:cNvPr id="5" name="Footer Placeholder 4">
            <a:extLst>
              <a:ext uri="{FF2B5EF4-FFF2-40B4-BE49-F238E27FC236}">
                <a16:creationId xmlns:a16="http://schemas.microsoft.com/office/drawing/2014/main" id="{1384D57C-1075-F44C-CB49-97582DDA68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BD8BB6-C057-9658-9E0A-63989B56DB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2BF64-8068-4309-B3DB-1AF28612A06F}" type="slidenum">
              <a:rPr lang="en-US" smtClean="0"/>
              <a:t>‹#›</a:t>
            </a:fld>
            <a:endParaRPr lang="en-US"/>
          </a:p>
        </p:txBody>
      </p:sp>
    </p:spTree>
    <p:extLst>
      <p:ext uri="{BB962C8B-B14F-4D97-AF65-F5344CB8AC3E}">
        <p14:creationId xmlns:p14="http://schemas.microsoft.com/office/powerpoint/2010/main" val="2883626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CB5A-469A-CDFA-6AD6-5D05BF0B2AD6}"/>
              </a:ext>
            </a:extLst>
          </p:cNvPr>
          <p:cNvSpPr>
            <a:spLocks noGrp="1"/>
          </p:cNvSpPr>
          <p:nvPr>
            <p:ph type="title"/>
          </p:nvPr>
        </p:nvSpPr>
        <p:spPr>
          <a:xfrm>
            <a:off x="0" y="1"/>
            <a:ext cx="12192000" cy="1125414"/>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0A3EFB8-92F9-481B-EC6E-3C2C9A9F92DE}"/>
              </a:ext>
            </a:extLst>
          </p:cNvPr>
          <p:cNvSpPr>
            <a:spLocks noGrp="1"/>
          </p:cNvSpPr>
          <p:nvPr>
            <p:ph idx="1"/>
          </p:nvPr>
        </p:nvSpPr>
        <p:spPr>
          <a:xfrm>
            <a:off x="0" y="1223889"/>
            <a:ext cx="12192000" cy="5634110"/>
          </a:xfrm>
        </p:spPr>
        <p:txBody>
          <a:bodyPr>
            <a:normAutofit/>
          </a:bodyPr>
          <a:lstStyle/>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p:txBody>
      </p:sp>
    </p:spTree>
    <p:extLst>
      <p:ext uri="{BB962C8B-B14F-4D97-AF65-F5344CB8AC3E}">
        <p14:creationId xmlns:p14="http://schemas.microsoft.com/office/powerpoint/2010/main" val="95934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Are You a Vessel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lnSpcReduction="10000"/>
          </a:bodyPr>
          <a:lstStyle/>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you’re confronted with your sins, do you repent &amp;</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confess your sins or get defensive, mad &amp; hateful?</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(Proverbs 28:13; Acts 8:18-24; 1 John 1:9; James 5:16)</a:t>
            </a:r>
          </a:p>
          <a:p>
            <a:pPr marL="0" marR="0" indent="0" algn="ctr">
              <a:lnSpc>
                <a:spcPct val="107000"/>
              </a:lnSpc>
              <a:spcBef>
                <a:spcPts val="0"/>
              </a:spcBef>
              <a:spcAft>
                <a:spcPts val="800"/>
              </a:spcAft>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Simon the sorcerer was told to repent and pray &amp; he did.</a:t>
            </a:r>
          </a:p>
          <a:p>
            <a:pPr marL="0" marR="0" indent="0" algn="ctr">
              <a:lnSpc>
                <a:spcPct val="107000"/>
              </a:lnSpc>
              <a:spcBef>
                <a:spcPts val="0"/>
              </a:spcBef>
              <a:spcAft>
                <a:spcPts val="800"/>
              </a:spcAft>
              <a:buNone/>
            </a:pPr>
            <a:endParaRPr lang="en-US" sz="1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David confessed his sin when confronted (2 Sam. 12).</a:t>
            </a:r>
          </a:p>
          <a:p>
            <a:pPr marL="0" marR="0" indent="0" algn="ctr">
              <a:lnSpc>
                <a:spcPct val="107000"/>
              </a:lnSpc>
              <a:spcBef>
                <a:spcPts val="0"/>
              </a:spcBef>
              <a:spcAft>
                <a:spcPts val="800"/>
              </a:spcAft>
              <a:buNone/>
            </a:pPr>
            <a:endParaRPr lang="en-US" sz="1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unrepentant person will rage, laugh, or make false</a:t>
            </a: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accusations (Prov. 29:9; Matt. 26:59-61).</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lnSpc>
                <a:spcPct val="107000"/>
              </a:lnSpc>
              <a:spcBef>
                <a:spcPts val="0"/>
              </a:spcBef>
              <a:spcAft>
                <a:spcPts val="800"/>
              </a:spcAft>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nSpc>
                <a:spcPct val="107000"/>
              </a:lnSpc>
              <a:spcBef>
                <a:spcPts val="0"/>
              </a:spcBef>
              <a:spcAft>
                <a:spcPts val="800"/>
              </a:spcAft>
              <a:buNone/>
            </a:pPr>
            <a:endPar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81071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Are You a Vessel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a:bodyPr>
          <a:lstStyle/>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God is holy, His word is infallible, Jesus was integral to us</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being saved through His precious blood so that we can be </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 vessel of integrity &amp; useful in His service!</a:t>
            </a:r>
          </a:p>
          <a:p>
            <a:pPr marL="0" indent="0" algn="ctr">
              <a:lnSpc>
                <a:spcPct val="107000"/>
              </a:lnSpc>
              <a:spcBef>
                <a:spcPts val="0"/>
              </a:spcBef>
              <a:spcAft>
                <a:spcPts val="800"/>
              </a:spcAft>
              <a:buNone/>
            </a:pPr>
            <a:endParaRPr lang="en-US" sz="14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Examine yourselves by the Scriptures to see if you are </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the faith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Cor. 13:5).</a:t>
            </a:r>
          </a:p>
          <a:p>
            <a:pPr marL="0" indent="0" algn="ctr">
              <a:lnSpc>
                <a:spcPct val="107000"/>
              </a:lnSpc>
              <a:spcBef>
                <a:spcPts val="0"/>
              </a:spcBef>
              <a:spcAft>
                <a:spcPts val="800"/>
              </a:spcAft>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you find that you have failed the test, don’t delay,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bey</a:t>
            </a:r>
          </a:p>
          <a:p>
            <a:pPr marL="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today (2 Cor. 6:2; Acts 22:16; Heb. 5:8-9; 9:27).</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nSpc>
                <a:spcPct val="107000"/>
              </a:lnSpc>
              <a:spcBef>
                <a:spcPts val="0"/>
              </a:spcBef>
              <a:spcAft>
                <a:spcPts val="800"/>
              </a:spcAft>
              <a:buNone/>
            </a:pPr>
            <a:endPar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02261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BF0306-2BF4-D5F9-29C7-EE432889E369}"/>
              </a:ext>
            </a:extLst>
          </p:cNvPr>
          <p:cNvSpPr>
            <a:spLocks noGrp="1"/>
          </p:cNvSpPr>
          <p:nvPr>
            <p:ph type="subTitle" idx="1"/>
          </p:nvPr>
        </p:nvSpPr>
        <p:spPr>
          <a:xfrm>
            <a:off x="1777218" y="0"/>
            <a:ext cx="9144000" cy="1655762"/>
          </a:xfrm>
        </p:spPr>
        <p:txBody>
          <a:bodyPr/>
          <a:lstStyle/>
          <a:p>
            <a:endParaRPr lang="en-US"/>
          </a:p>
        </p:txBody>
      </p:sp>
      <p:pic>
        <p:nvPicPr>
          <p:cNvPr id="1026" name="Picture 2" descr="The Bible Verses shared a memory. - The Bible Verses | Facebook">
            <a:extLst>
              <a:ext uri="{FF2B5EF4-FFF2-40B4-BE49-F238E27FC236}">
                <a16:creationId xmlns:a16="http://schemas.microsoft.com/office/drawing/2014/main" id="{A7AD78ED-187C-296B-553C-10892CD2CC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12192001" cy="6849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257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Are You a Vessel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God's firm foundation stands, bearing this seal: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Lord knows</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those who are his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“Let everyone who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names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name of the Lord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depart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from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iniquity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Now in a great house there are not only vessels of gold &amp;</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silver but also of wood &amp; clay, some for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honorable use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some for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dishonorable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Therefore, if anyone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cleanses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himself</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from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what is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dishonorable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will be a vessel for </a:t>
            </a:r>
          </a:p>
          <a:p>
            <a:pPr marL="0" indent="0" algn="ctr">
              <a:buNone/>
            </a:pP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honorable use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set apart as holy, useful to the master of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house, ready for every good work</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(2 Tim. 2:19-21)</a:t>
            </a:r>
          </a:p>
          <a:p>
            <a:pPr marL="0" indent="0">
              <a:buNone/>
            </a:pPr>
            <a:endParaRPr lang="en-US" dirty="0"/>
          </a:p>
        </p:txBody>
      </p:sp>
    </p:spTree>
    <p:extLst>
      <p:ext uri="{BB962C8B-B14F-4D97-AF65-F5344CB8AC3E}">
        <p14:creationId xmlns:p14="http://schemas.microsoft.com/office/powerpoint/2010/main" val="296653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Definition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a:bodyPr>
          <a:lstStyle/>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Adherence to moral and ethical principles;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soundness of moral character; honesty.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state of being whole, entire, or undiminished.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 sound, unimpaired, or perfect condition.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(dictionary.com)</a:t>
            </a: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always spoke the truth, made watertight arguments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his enemies couldn’t answer &amp; they were silenced.</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(Matthew 22:15, 34, 46; Luke 20:40)</a:t>
            </a:r>
          </a:p>
          <a:p>
            <a:pPr marL="0" indent="0">
              <a:buNone/>
            </a:pPr>
            <a:endParaRPr lang="en-US" dirty="0"/>
          </a:p>
        </p:txBody>
      </p:sp>
    </p:spTree>
    <p:extLst>
      <p:ext uri="{BB962C8B-B14F-4D97-AF65-F5344CB8AC3E}">
        <p14:creationId xmlns:p14="http://schemas.microsoft.com/office/powerpoint/2010/main" val="293560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Are You a Vessel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lnSpcReduction="10000"/>
          </a:bodyPr>
          <a:lstStyle/>
          <a:p>
            <a:pPr marL="0" marR="0" indent="0" algn="ctr">
              <a:lnSpc>
                <a:spcPct val="107000"/>
              </a:lnSpc>
              <a:spcBef>
                <a:spcPts val="0"/>
              </a:spcBef>
              <a:spcAft>
                <a:spcPts val="800"/>
              </a:spcAft>
              <a:buNone/>
            </a:pPr>
            <a:r>
              <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you obeying God’s “watertight” word </a:t>
            </a:r>
          </a:p>
          <a:p>
            <a:pPr marL="0" marR="0" indent="0" algn="ctr">
              <a:lnSpc>
                <a:spcPct val="107000"/>
              </a:lnSpc>
              <a:spcBef>
                <a:spcPts val="0"/>
              </a:spcBef>
              <a:spcAft>
                <a:spcPts val="800"/>
              </a:spcAft>
              <a:buNone/>
            </a:pPr>
            <a:r>
              <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the world’s wicked ways? </a:t>
            </a:r>
          </a:p>
          <a:p>
            <a:pPr marL="0" marR="0" indent="0" algn="ctr">
              <a:lnSpc>
                <a:spcPct val="107000"/>
              </a:lnSpc>
              <a:spcBef>
                <a:spcPts val="0"/>
              </a:spcBef>
              <a:spcAft>
                <a:spcPts val="800"/>
              </a:spcAft>
              <a:buNone/>
            </a:pPr>
            <a:r>
              <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rPr>
              <a:t>(Heb. 11:7; John 10:35; 2 Tim. 3:14-17; Rom. 12:1-2)</a:t>
            </a:r>
          </a:p>
          <a:p>
            <a:pPr marL="0" marR="0" indent="0" algn="ctr">
              <a:lnSpc>
                <a:spcPct val="107000"/>
              </a:lnSpc>
              <a:spcBef>
                <a:spcPts val="0"/>
              </a:spcBef>
              <a:spcAft>
                <a:spcPts val="800"/>
              </a:spcAft>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lnSpc>
                <a:spcPct val="107000"/>
              </a:lnSpc>
              <a:spcBef>
                <a:spcPts val="0"/>
              </a:spcBef>
              <a:spcAft>
                <a:spcPts val="800"/>
              </a:spcAft>
              <a:buNone/>
            </a:pPr>
            <a:r>
              <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rPr>
              <a:t>Noah obeyed, his family was saved, while all the rest </a:t>
            </a:r>
          </a:p>
          <a:p>
            <a:pPr marL="0" indent="0" algn="ctr">
              <a:lnSpc>
                <a:spcPct val="107000"/>
              </a:lnSpc>
              <a:spcBef>
                <a:spcPts val="0"/>
              </a:spcBef>
              <a:spcAft>
                <a:spcPts val="800"/>
              </a:spcAft>
              <a:buNone/>
            </a:pPr>
            <a:r>
              <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rPr>
              <a:t>drowned in the flood (Gen. 7:22-23; 1 Pet. 3:20-21).</a:t>
            </a:r>
          </a:p>
          <a:p>
            <a:pPr marL="0" indent="0" algn="ctr">
              <a:lnSpc>
                <a:spcPct val="107000"/>
              </a:lnSpc>
              <a:spcBef>
                <a:spcPts val="0"/>
              </a:spcBef>
              <a:spcAft>
                <a:spcPts val="800"/>
              </a:spcAft>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lnSpc>
                <a:spcPct val="107000"/>
              </a:lnSpc>
              <a:spcBef>
                <a:spcPts val="0"/>
              </a:spcBef>
              <a:spcAft>
                <a:spcPts val="800"/>
              </a:spcAft>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Have you been baptized in water for the forgiveness of</a:t>
            </a:r>
          </a:p>
          <a:p>
            <a:pPr marL="0" indent="0" algn="ctr">
              <a:lnSpc>
                <a:spcPct val="107000"/>
              </a:lnSpc>
              <a:spcBef>
                <a:spcPts val="0"/>
              </a:spcBef>
              <a:spcAft>
                <a:spcPts val="800"/>
              </a:spcAft>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your sins in obeying Jesus (Mk. 16:16; Acts 8:35-38)?</a:t>
            </a: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nSpc>
                <a:spcPct val="107000"/>
              </a:lnSpc>
              <a:spcBef>
                <a:spcPts val="0"/>
              </a:spcBef>
              <a:spcAft>
                <a:spcPts val="800"/>
              </a:spcAft>
              <a:buNone/>
            </a:pPr>
            <a:endPar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92708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Are You a Vessel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a:bodyPr>
          <a:lstStyle/>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you possessing your “vessel” in holiness </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allowing it to be defiled? </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(1 Thessalonians 4:3-8; 1 Corinthians 6:18-20)</a:t>
            </a:r>
          </a:p>
          <a:p>
            <a:pPr marL="0" marR="0" indent="0" algn="ctr">
              <a:lnSpc>
                <a:spcPct val="107000"/>
              </a:lnSpc>
              <a:spcBef>
                <a:spcPts val="0"/>
              </a:spcBef>
              <a:spcAft>
                <a:spcPts val="800"/>
              </a:spcAft>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Joseph told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Potiphar’s wife many times that he would </a:t>
            </a: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not sin against God by lying with her (Genesis 39:9-10).</a:t>
            </a:r>
          </a:p>
          <a:p>
            <a:pPr marL="0" marR="0" indent="0" algn="ctr">
              <a:lnSpc>
                <a:spcPct val="107000"/>
              </a:lnSpc>
              <a:spcBef>
                <a:spcPts val="0"/>
              </a:spcBef>
              <a:spcAft>
                <a:spcPts val="800"/>
              </a:spcAft>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David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allowed himself to be defiled when he looked with</a:t>
            </a: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lust on Bathsheba &amp; committed adultery (2 Samuel 11).</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nSpc>
                <a:spcPct val="107000"/>
              </a:lnSpc>
              <a:spcBef>
                <a:spcPts val="0"/>
              </a:spcBef>
              <a:spcAft>
                <a:spcPts val="800"/>
              </a:spcAft>
              <a:buNone/>
            </a:pPr>
            <a:endPar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95797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Are You a Vessel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a:bodyPr>
          <a:lstStyle/>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you using the Bible to demolish “leaky” arguments</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against God’s “watertight” word </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suffering shipwreck of your faith? </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(2 Corinthians 2:17; 4:1-7; 10:3-6; 1 Timothy 1:18-20)</a:t>
            </a:r>
          </a:p>
          <a:p>
            <a:pPr marL="0" marR="0" indent="0" algn="ctr">
              <a:lnSpc>
                <a:spcPct val="107000"/>
              </a:lnSpc>
              <a:spcBef>
                <a:spcPts val="0"/>
              </a:spcBef>
              <a:spcAft>
                <a:spcPts val="800"/>
              </a:spcAft>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Paul fought the good fight of faith while Hymenaeus &amp;</a:t>
            </a:r>
          </a:p>
          <a:p>
            <a:pPr marL="0" marR="0" indent="0" algn="ctr">
              <a:lnSpc>
                <a:spcPct val="107000"/>
              </a:lnSpc>
              <a:spcBef>
                <a:spcPts val="0"/>
              </a:spcBef>
              <a:spcAft>
                <a:spcPts val="800"/>
              </a:spcAft>
              <a:buNone/>
            </a:pPr>
            <a:r>
              <a:rPr lang="en-US" sz="36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Philetus</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chose to shipwreck their faith &amp; destroyed the </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faith of some (Heb. 4:12-13; 2 Tim. 2:16-18; 4:6-8).</a:t>
            </a:r>
          </a:p>
          <a:p>
            <a:pPr marL="0" marR="0" indent="0">
              <a:lnSpc>
                <a:spcPct val="107000"/>
              </a:lnSpc>
              <a:spcBef>
                <a:spcPts val="0"/>
              </a:spcBef>
              <a:spcAft>
                <a:spcPts val="800"/>
              </a:spcAft>
              <a:buNone/>
            </a:pPr>
            <a:endPar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4604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Are You a Vessel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a:bodyPr>
          <a:lstStyle/>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you content with what you have in Christ </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greedy for gain which will lead to drowning in</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destruction (1 Timothy 6:6-10)?</a:t>
            </a: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Paul learned to be content in every circumstance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while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Balaam trained his heart to be greedy</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(Philippians 4:11; 2 Peter 2:14-15)</a:t>
            </a:r>
          </a:p>
          <a:p>
            <a:pPr marL="0" indent="0" algn="ctr">
              <a:lnSpc>
                <a:spcPct val="107000"/>
              </a:lnSpc>
              <a:spcBef>
                <a:spcPts val="0"/>
              </a:spcBef>
              <a:spcAft>
                <a:spcPts val="800"/>
              </a:spcAft>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nSpc>
                <a:spcPct val="107000"/>
              </a:lnSpc>
              <a:spcBef>
                <a:spcPts val="0"/>
              </a:spcBef>
              <a:spcAft>
                <a:spcPts val="800"/>
              </a:spcAft>
              <a:buNone/>
            </a:pPr>
            <a:endPar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31892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162-F47A-F364-C84B-A7864DB36E31}"/>
              </a:ext>
            </a:extLst>
          </p:cNvPr>
          <p:cNvSpPr>
            <a:spLocks noGrp="1"/>
          </p:cNvSpPr>
          <p:nvPr>
            <p:ph type="title"/>
          </p:nvPr>
        </p:nvSpPr>
        <p:spPr>
          <a:xfrm>
            <a:off x="0" y="1"/>
            <a:ext cx="12192000" cy="1139482"/>
          </a:xfrm>
        </p:spPr>
        <p:txBody>
          <a:bodyPr>
            <a:normAutofit/>
          </a:bodyPr>
          <a:lstStyle/>
          <a:p>
            <a:pPr algn="ctr"/>
            <a:r>
              <a:rPr lang="en-US" sz="6200" b="1" dirty="0">
                <a:solidFill>
                  <a:srgbClr val="00B0F0"/>
                </a:solidFill>
                <a:latin typeface="Tahoma" panose="020B0604030504040204" pitchFamily="34" charset="0"/>
                <a:ea typeface="Tahoma" panose="020B0604030504040204" pitchFamily="34" charset="0"/>
                <a:cs typeface="Tahoma" panose="020B0604030504040204" pitchFamily="34" charset="0"/>
              </a:rPr>
              <a:t>Are You a Vessel of Integrity?</a:t>
            </a:r>
          </a:p>
        </p:txBody>
      </p:sp>
      <p:sp>
        <p:nvSpPr>
          <p:cNvPr id="3" name="Content Placeholder 2">
            <a:extLst>
              <a:ext uri="{FF2B5EF4-FFF2-40B4-BE49-F238E27FC236}">
                <a16:creationId xmlns:a16="http://schemas.microsoft.com/office/drawing/2014/main" id="{A88647FA-1B7F-3014-F832-DC19CF13DC2F}"/>
              </a:ext>
            </a:extLst>
          </p:cNvPr>
          <p:cNvSpPr>
            <a:spLocks noGrp="1"/>
          </p:cNvSpPr>
          <p:nvPr>
            <p:ph idx="1"/>
          </p:nvPr>
        </p:nvSpPr>
        <p:spPr>
          <a:xfrm>
            <a:off x="0" y="1139483"/>
            <a:ext cx="12192000" cy="5718516"/>
          </a:xfrm>
        </p:spPr>
        <p:txBody>
          <a:bodyPr>
            <a:normAutofit/>
          </a:bodyPr>
          <a:lstStyle/>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Do you “leak” under peer pressure </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do you grow spiritually from it </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you can be used in the Lord’s service? </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(James 1:2-4, 12; Romans 5:3-5; 2 Timothy 2:21) </a:t>
            </a:r>
          </a:p>
          <a:p>
            <a:pPr marL="0" indent="0" algn="ctr">
              <a:lnSpc>
                <a:spcPct val="107000"/>
              </a:lnSpc>
              <a:spcBef>
                <a:spcPts val="0"/>
              </a:spcBef>
              <a:spcAft>
                <a:spcPts val="800"/>
              </a:spcAft>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Peter buckled under pressure from the Judaizing teachers </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Paul courageously rebuked Peter before all. Peter didn’t </a:t>
            </a:r>
          </a:p>
          <a:p>
            <a:pPr marL="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hold a grudge against him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(Gal. 2:11-14; 2 Pet. 3:15).</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lnSpc>
                <a:spcPct val="107000"/>
              </a:lnSpc>
              <a:spcBef>
                <a:spcPts val="0"/>
              </a:spcBef>
              <a:spcAft>
                <a:spcPts val="800"/>
              </a:spcAft>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nSpc>
                <a:spcPct val="107000"/>
              </a:lnSpc>
              <a:spcBef>
                <a:spcPts val="0"/>
              </a:spcBef>
              <a:spcAft>
                <a:spcPts val="800"/>
              </a:spcAft>
              <a:buNone/>
            </a:pPr>
            <a:endPar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8048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TotalTime>
  <Words>1270</Words>
  <Application>Microsoft Office PowerPoint</Application>
  <PresentationFormat>Widescreen</PresentationFormat>
  <Paragraphs>117</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Tahoma</vt:lpstr>
      <vt:lpstr>Times New Roman</vt:lpstr>
      <vt:lpstr>Office Theme</vt:lpstr>
      <vt:lpstr>Hymns for Worship at Woodmont</vt:lpstr>
      <vt:lpstr>PowerPoint Presentation</vt:lpstr>
      <vt:lpstr>Are You a Vessel of Integrity?</vt:lpstr>
      <vt:lpstr>Definition of Integrity</vt:lpstr>
      <vt:lpstr>Are You a Vessel of Integrity?</vt:lpstr>
      <vt:lpstr>Are You a Vessel of Integrity?</vt:lpstr>
      <vt:lpstr>Are You a Vessel of Integrity?</vt:lpstr>
      <vt:lpstr>Are You a Vessel of Integrity?</vt:lpstr>
      <vt:lpstr>Are You a Vessel of Integrity?</vt:lpstr>
      <vt:lpstr>Are You a Vessel of Integrity?</vt:lpstr>
      <vt:lpstr>Are You a Vessel of Integrity?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8</cp:revision>
  <cp:lastPrinted>2023-03-19T04:52:06Z</cp:lastPrinted>
  <dcterms:created xsi:type="dcterms:W3CDTF">2023-03-19T02:54:42Z</dcterms:created>
  <dcterms:modified xsi:type="dcterms:W3CDTF">2023-03-19T13:38:17Z</dcterms:modified>
</cp:coreProperties>
</file>