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0B735-C844-40F0-9288-2D20A432DAF9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0984-65DF-4C9F-8AA6-0A1F7C34A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5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greek/4862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iblehub.com/greek/1492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hygiaínō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("healthy, working well") means to be free from debilitation (incapacity, handicap) – hence, functioning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holistically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with all parts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working together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("sound"). 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syneídēsis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(from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4862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sýn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, "together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with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" and </a:t>
            </a:r>
            <a:r>
              <a:rPr lang="en-US" b="0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4"/>
              </a:rPr>
              <a:t>1492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en-US" b="0" i="1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eídō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"to know, see") – properly, joint-knowing, i.e.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conscience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which joins moral and spiritual consciousness as part of being created in the divine image. Accordingly,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all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people have this God-given capacity to know right from wrong because each is a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free moral agent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(cf. Jn 1:4,7,9; Gen 1:26,27).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E0984-65DF-4C9F-8AA6-0A1F7C34A0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18B5-849D-C300-F68E-D7347D21D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F03DB-56E3-491D-4184-A25D174D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7178-676A-41B2-CD41-8F5E7193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91C23-44A4-84C7-4067-8B123F78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C56DB-F17A-A095-E255-25B6260E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2657-76C1-D4FD-3EBF-E59AA92C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A11D1-DDF0-F459-B44F-8F01AAFD5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F01B1-2E75-F896-269D-C0A2A904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CD833-1571-489C-9660-B08C9A0C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58F1-A1CA-ACE5-02AF-096716A5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95FDB-4BEE-B08C-5DAD-C2315D55D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6A921-7F7A-C06D-41CB-95C127421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084-A4B3-40EB-FBB3-C446667F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48639-41A8-2184-3F49-D1FAE3C4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424A2-BF8C-98B1-0233-A17ECD1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C603-0587-8158-C05A-2BF68A68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55174-5523-8A2A-01D7-CB7F2A40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7C53-B061-125F-03B0-E16CA13B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097-5DD9-BBCB-E05F-9EE7EDA2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BB8C3-DEE5-E426-6EA3-649E9458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2895-6321-EE7B-E998-E516DA90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0123A-CA25-8877-B85D-182E43889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D328-B8A4-548E-9F3F-73643F68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DED53-55F6-3133-5F89-E9CFEADB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F6F4B-C683-E6DD-017D-41799822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B75F-400C-B20B-E200-5AD72A8F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A711A-4F61-F6CD-E2D3-F9FD90F8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C3146-665C-A8DC-52ED-BD4D840C8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9FBC9-2DB3-1DDA-6840-3DEED1B0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45EE0-5413-7038-ACB7-3B2E3F9E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699C-3D3E-1A6B-9F11-A37B38C0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6A68-ECBD-0800-F99C-93AB058C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AECFE-94F1-B747-275C-608364AC7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2BCC-4628-EAA3-E426-001331F81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0AE53-A78F-35CE-F2B1-5D883B1E3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018CD-D090-F41A-1DDD-E66FEC3BD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E1034-30E2-B6E9-7C2E-EAB61BEA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4C9FB-F606-8ADB-8469-B096E90E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14765-621D-4723-D189-89FA480F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E3E60-AEFD-652B-3AC2-B9A206EF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1FA68-ABFD-B709-9170-BDD564D9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6C10B-C2DA-E106-39E4-5D5A116B3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F8C1C-CCBD-67E5-7C37-F499D3FD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A05D0-98CC-C903-1AF1-FF9E0A50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FCB4B-ABE4-609D-E779-B1AD154E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D0686-B75E-C1C9-AA32-A267961D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1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40A5-8F48-0D78-2D6B-9FB81086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E9B35-69AC-ECE5-FB8E-A182237A1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A2448-1DF2-855F-54A4-1C348CFBD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4663C-0921-5D2E-97DA-EEA6A0DF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E503F-06E8-CA32-A2DF-119573B5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2CAF9-8BFC-8851-E72A-CAF75B12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CAFA-E4E3-EDC4-5E30-C7D2FE70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A2BC9-5846-DD6C-5CAC-15CE35F34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1C507-22D2-7CDE-D21E-218A80FBA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1DB20-C716-4BAF-D12B-1055A337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B702E-66FC-0D89-913C-9DC8C2C8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950CF-8420-18A6-EBCE-5771DB70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4DB5C-1428-2328-04CA-4411B7302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7FCBF-5873-444A-67D4-1D778BC6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9E169-00F8-4638-FA1C-5E11A1133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C3B0-96C2-4901-9E2E-4566E8A62AA7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6E798-BA20-3D08-B5AF-581255103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FD7DD-E542-436F-EE01-AD93942E7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7E9A-CD42-47DB-AEBC-DB3B13AA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D8F4-F393-1B6A-BFDC-9EBC0CF3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482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AB0D-E09D-248A-EF50-22D043DF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357 Hallow of His Hand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137 Safe in the Arms of Jesus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504 Teach Me Lord to Wait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650 Jesus Draw Me Ever Nearer</a:t>
            </a:r>
          </a:p>
        </p:txBody>
      </p:sp>
    </p:spTree>
    <p:extLst>
      <p:ext uri="{BB962C8B-B14F-4D97-AF65-F5344CB8AC3E}">
        <p14:creationId xmlns:p14="http://schemas.microsoft.com/office/powerpoint/2010/main" val="416974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7B7A-3D8E-5335-007A-83E36365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5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Relying on the Lord</a:t>
            </a:r>
          </a:p>
        </p:txBody>
      </p:sp>
      <p:pic>
        <p:nvPicPr>
          <p:cNvPr id="1026" name="Picture 2" descr="Beautiful Waterfall, colorful, bonito, rainbow, sky, beautiful views,  purple, HD wallpaper | Peakpx">
            <a:extLst>
              <a:ext uri="{FF2B5EF4-FFF2-40B4-BE49-F238E27FC236}">
                <a16:creationId xmlns:a16="http://schemas.microsoft.com/office/drawing/2014/main" id="{14AA87E2-93D7-D71C-6A86-59671ABAAB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087"/>
            <a:ext cx="12192000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23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7B7A-3D8E-5335-007A-83E36365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5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Benefits of Relying on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9ED20-1E53-B1CC-DBCF-785E5F8A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Spiritually strong &amp; healthy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3:8; 1 Pet. 2:24; Titus 1:9; 2:1-2, 8; Matt. 5:6)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Confident, bold, &amp; unafraid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14:26; 28:1; 2 Tim. 1:12; 4:6-8; Heb. 13:5-6)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conscience without guilt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8:1-4; 1 Pet. 3:21; Heb. 8:12; 13:18; 1 John 1:9)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life in the Lord’s service with true riches &amp; honor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3:13-18; 4:10; Eph. 2:7; 6:1-3; Rom. 2:7)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D8F4-F393-1B6A-BFDC-9EBC0CF3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482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AB0D-E09D-248A-EF50-22D043DF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357 Hallow of His Hand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137 Safe in the Arms of Jesus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504 Teach Me Lord to Wait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650 Jesus Draw Me Ever Nearer</a:t>
            </a:r>
          </a:p>
        </p:txBody>
      </p:sp>
    </p:spTree>
    <p:extLst>
      <p:ext uri="{BB962C8B-B14F-4D97-AF65-F5344CB8AC3E}">
        <p14:creationId xmlns:p14="http://schemas.microsoft.com/office/powerpoint/2010/main" val="68226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309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Tahoma</vt:lpstr>
      <vt:lpstr>Office Theme</vt:lpstr>
      <vt:lpstr>Hymns for Worship at Woodmont</vt:lpstr>
      <vt:lpstr>The Blessings of Relying on the Lord</vt:lpstr>
      <vt:lpstr>The Benefits of Relying on the Lord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Blessings of Relying on the Lord</dc:title>
  <dc:creator>Bettye Locklair</dc:creator>
  <cp:lastModifiedBy>Bettye Locklair</cp:lastModifiedBy>
  <cp:revision>3</cp:revision>
  <cp:lastPrinted>2023-03-05T20:59:44Z</cp:lastPrinted>
  <dcterms:created xsi:type="dcterms:W3CDTF">2023-03-05T19:52:01Z</dcterms:created>
  <dcterms:modified xsi:type="dcterms:W3CDTF">2023-03-06T01:45:18Z</dcterms:modified>
</cp:coreProperties>
</file>