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5" r:id="rId2"/>
    <p:sldId id="257" r:id="rId3"/>
    <p:sldId id="258" r:id="rId4"/>
    <p:sldId id="263" r:id="rId5"/>
    <p:sldId id="264" r:id="rId6"/>
    <p:sldId id="259" r:id="rId7"/>
    <p:sldId id="265" r:id="rId8"/>
    <p:sldId id="274" r:id="rId9"/>
    <p:sldId id="260" r:id="rId10"/>
    <p:sldId id="267" r:id="rId11"/>
    <p:sldId id="268" r:id="rId12"/>
    <p:sldId id="261" r:id="rId13"/>
    <p:sldId id="269" r:id="rId14"/>
    <p:sldId id="271" r:id="rId15"/>
    <p:sldId id="272" r:id="rId16"/>
    <p:sldId id="276" r:id="rId17"/>
    <p:sldId id="277" r:id="rId18"/>
    <p:sldId id="278"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9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BD6032-452A-4E40-872A-04B3784FE8DF}" type="datetimeFigureOut">
              <a:rPr lang="en-US" smtClean="0"/>
              <a:t>3/4/2023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1DFDE3-D9C0-433F-8A0B-BCF7064D6FFB}" type="slidenum">
              <a:rPr lang="en-US" smtClean="0"/>
              <a:t>‹#›</a:t>
            </a:fld>
            <a:endParaRPr lang="en-US"/>
          </a:p>
        </p:txBody>
      </p:sp>
    </p:spTree>
    <p:extLst>
      <p:ext uri="{BB962C8B-B14F-4D97-AF65-F5344CB8AC3E}">
        <p14:creationId xmlns:p14="http://schemas.microsoft.com/office/powerpoint/2010/main" val="2160437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Best run businesses, </a:t>
            </a:r>
            <a:r>
              <a:rPr lang="en-US" dirty="0" err="1"/>
              <a:t>organiz</a:t>
            </a:r>
            <a:r>
              <a:rPr lang="en-US" dirty="0"/>
              <a:t>. or family (character, standards, clear goals, &amp; expectations from workers). You rely on superiors to fulfill responsibilities. My ____ is wrong, you may be right but we know God’s way is right. He keeps all His promises, never fails, &amp; His word is infallible, inerrant &amp; inspired.  We can depend on it!  But how do I know if I’m relying on God or myself?</a:t>
            </a:r>
          </a:p>
          <a:p>
            <a:endParaRPr lang="en-US" dirty="0"/>
          </a:p>
        </p:txBody>
      </p:sp>
      <p:sp>
        <p:nvSpPr>
          <p:cNvPr id="4" name="Slide Number Placeholder 3"/>
          <p:cNvSpPr>
            <a:spLocks noGrp="1"/>
          </p:cNvSpPr>
          <p:nvPr>
            <p:ph type="sldNum" sz="quarter" idx="5"/>
          </p:nvPr>
        </p:nvSpPr>
        <p:spPr/>
        <p:txBody>
          <a:bodyPr/>
          <a:lstStyle/>
          <a:p>
            <a:fld id="{D41DFDE3-D9C0-433F-8A0B-BCF7064D6FFB}" type="slidenum">
              <a:rPr lang="en-US" smtClean="0"/>
              <a:t>1</a:t>
            </a:fld>
            <a:endParaRPr lang="en-US"/>
          </a:p>
        </p:txBody>
      </p:sp>
    </p:spTree>
    <p:extLst>
      <p:ext uri="{BB962C8B-B14F-4D97-AF65-F5344CB8AC3E}">
        <p14:creationId xmlns:p14="http://schemas.microsoft.com/office/powerpoint/2010/main" val="3176255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Wisdom is pleasure to a man of understanding (10:23)</a:t>
            </a:r>
          </a:p>
        </p:txBody>
      </p:sp>
      <p:sp>
        <p:nvSpPr>
          <p:cNvPr id="4" name="Slide Number Placeholder 3"/>
          <p:cNvSpPr>
            <a:spLocks noGrp="1"/>
          </p:cNvSpPr>
          <p:nvPr>
            <p:ph type="sldNum" sz="quarter" idx="5"/>
          </p:nvPr>
        </p:nvSpPr>
        <p:spPr/>
        <p:txBody>
          <a:bodyPr/>
          <a:lstStyle/>
          <a:p>
            <a:fld id="{D41DFDE3-D9C0-433F-8A0B-BCF7064D6FFB}" type="slidenum">
              <a:rPr lang="en-US" smtClean="0"/>
              <a:t>10</a:t>
            </a:fld>
            <a:endParaRPr lang="en-US"/>
          </a:p>
        </p:txBody>
      </p:sp>
    </p:spTree>
    <p:extLst>
      <p:ext uri="{BB962C8B-B14F-4D97-AF65-F5344CB8AC3E}">
        <p14:creationId xmlns:p14="http://schemas.microsoft.com/office/powerpoint/2010/main" val="2288027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the attitude of the Psalmist?  Are you seeking Him with all your heart or giving a half hearted effort?  Are you storing up His word in your heart so that you might not sin against God or do you have a pet sin that you don’t want to give up?  If you have a good and honest heart you’ll be diligent to keep His commands  as you humbly allow His word to be written on your heart.  If you allow pride </a:t>
            </a:r>
          </a:p>
        </p:txBody>
      </p:sp>
      <p:sp>
        <p:nvSpPr>
          <p:cNvPr id="4" name="Slide Number Placeholder 3"/>
          <p:cNvSpPr>
            <a:spLocks noGrp="1"/>
          </p:cNvSpPr>
          <p:nvPr>
            <p:ph type="sldNum" sz="quarter" idx="5"/>
          </p:nvPr>
        </p:nvSpPr>
        <p:spPr/>
        <p:txBody>
          <a:bodyPr/>
          <a:lstStyle/>
          <a:p>
            <a:fld id="{D41DFDE3-D9C0-433F-8A0B-BCF7064D6FFB}" type="slidenum">
              <a:rPr lang="en-US" smtClean="0"/>
              <a:t>12</a:t>
            </a:fld>
            <a:endParaRPr lang="en-US"/>
          </a:p>
        </p:txBody>
      </p:sp>
    </p:spTree>
    <p:extLst>
      <p:ext uri="{BB962C8B-B14F-4D97-AF65-F5344CB8AC3E}">
        <p14:creationId xmlns:p14="http://schemas.microsoft.com/office/powerpoint/2010/main" val="2838175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You’ll be learning to obey what the Lord has commanded, have the attitude of speak Lord your servant hears like Samuel &amp; obey whatever He has spoken in the Scriptures.  </a:t>
            </a:r>
          </a:p>
        </p:txBody>
      </p:sp>
      <p:sp>
        <p:nvSpPr>
          <p:cNvPr id="4" name="Slide Number Placeholder 3"/>
          <p:cNvSpPr>
            <a:spLocks noGrp="1"/>
          </p:cNvSpPr>
          <p:nvPr>
            <p:ph type="sldNum" sz="quarter" idx="5"/>
          </p:nvPr>
        </p:nvSpPr>
        <p:spPr/>
        <p:txBody>
          <a:bodyPr/>
          <a:lstStyle/>
          <a:p>
            <a:fld id="{D41DFDE3-D9C0-433F-8A0B-BCF7064D6FFB}" type="slidenum">
              <a:rPr lang="en-US" smtClean="0"/>
              <a:t>13</a:t>
            </a:fld>
            <a:endParaRPr lang="en-US"/>
          </a:p>
        </p:txBody>
      </p:sp>
    </p:spTree>
    <p:extLst>
      <p:ext uri="{BB962C8B-B14F-4D97-AF65-F5344CB8AC3E}">
        <p14:creationId xmlns:p14="http://schemas.microsoft.com/office/powerpoint/2010/main" val="63973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your desire?  Do I really want to understand God’s word, justify myself, win an argument, prove the other person wrong?  If I’m trusting in the Lord with all my heart I will listen/read so as to understand God’s word.  God is the One who created us in His image, knows us inside &amp; out, HE knows whether we or truly listening so as to understand God’s word or not. </a:t>
            </a:r>
          </a:p>
        </p:txBody>
      </p:sp>
      <p:sp>
        <p:nvSpPr>
          <p:cNvPr id="4" name="Slide Number Placeholder 3"/>
          <p:cNvSpPr>
            <a:spLocks noGrp="1"/>
          </p:cNvSpPr>
          <p:nvPr>
            <p:ph type="sldNum" sz="quarter" idx="5"/>
          </p:nvPr>
        </p:nvSpPr>
        <p:spPr/>
        <p:txBody>
          <a:bodyPr/>
          <a:lstStyle/>
          <a:p>
            <a:fld id="{D41DFDE3-D9C0-433F-8A0B-BCF7064D6FFB}" type="slidenum">
              <a:rPr lang="en-US" smtClean="0"/>
              <a:t>15</a:t>
            </a:fld>
            <a:endParaRPr lang="en-US"/>
          </a:p>
        </p:txBody>
      </p:sp>
    </p:spTree>
    <p:extLst>
      <p:ext uri="{BB962C8B-B14F-4D97-AF65-F5344CB8AC3E}">
        <p14:creationId xmlns:p14="http://schemas.microsoft.com/office/powerpoint/2010/main" val="2721129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What is your desire?  Do I really want to understand God’s word, justify myself, win an argument, prove the other person wrong?  If I’m trusting in the Lord with all my heart I will listen/read so as to understand God’s word.  God is the One who created us in His image, knows us inside &amp; out, HE knows whether we or truly listening so as to understand God’s word or not. </a:t>
            </a:r>
          </a:p>
        </p:txBody>
      </p:sp>
      <p:sp>
        <p:nvSpPr>
          <p:cNvPr id="4" name="Slide Number Placeholder 3"/>
          <p:cNvSpPr>
            <a:spLocks noGrp="1"/>
          </p:cNvSpPr>
          <p:nvPr>
            <p:ph type="sldNum" sz="quarter" idx="5"/>
          </p:nvPr>
        </p:nvSpPr>
        <p:spPr/>
        <p:txBody>
          <a:bodyPr/>
          <a:lstStyle/>
          <a:p>
            <a:fld id="{D41DFDE3-D9C0-433F-8A0B-BCF7064D6FFB}" type="slidenum">
              <a:rPr lang="en-US" smtClean="0"/>
              <a:t>16</a:t>
            </a:fld>
            <a:endParaRPr lang="en-US"/>
          </a:p>
        </p:txBody>
      </p:sp>
    </p:spTree>
    <p:extLst>
      <p:ext uri="{BB962C8B-B14F-4D97-AF65-F5344CB8AC3E}">
        <p14:creationId xmlns:p14="http://schemas.microsoft.com/office/powerpoint/2010/main" val="2647852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Do I really want to understand God’s word, justify myself, win an argument, prove the other person wrong?  If I’m trusting in the Lord with all my heart I will listen/read so as to understand God’s word.  </a:t>
            </a:r>
          </a:p>
        </p:txBody>
      </p:sp>
      <p:sp>
        <p:nvSpPr>
          <p:cNvPr id="4" name="Slide Number Placeholder 3"/>
          <p:cNvSpPr>
            <a:spLocks noGrp="1"/>
          </p:cNvSpPr>
          <p:nvPr>
            <p:ph type="sldNum" sz="quarter" idx="5"/>
          </p:nvPr>
        </p:nvSpPr>
        <p:spPr/>
        <p:txBody>
          <a:bodyPr/>
          <a:lstStyle/>
          <a:p>
            <a:fld id="{D41DFDE3-D9C0-433F-8A0B-BCF7064D6FFB}" type="slidenum">
              <a:rPr lang="en-US" smtClean="0"/>
              <a:t>17</a:t>
            </a:fld>
            <a:endParaRPr lang="en-US"/>
          </a:p>
        </p:txBody>
      </p:sp>
    </p:spTree>
    <p:extLst>
      <p:ext uri="{BB962C8B-B14F-4D97-AF65-F5344CB8AC3E}">
        <p14:creationId xmlns:p14="http://schemas.microsoft.com/office/powerpoint/2010/main" val="918816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it now while there’s still time &amp; opportunity!</a:t>
            </a:r>
          </a:p>
        </p:txBody>
      </p:sp>
      <p:sp>
        <p:nvSpPr>
          <p:cNvPr id="4" name="Slide Number Placeholder 3"/>
          <p:cNvSpPr>
            <a:spLocks noGrp="1"/>
          </p:cNvSpPr>
          <p:nvPr>
            <p:ph type="sldNum" sz="quarter" idx="5"/>
          </p:nvPr>
        </p:nvSpPr>
        <p:spPr/>
        <p:txBody>
          <a:bodyPr/>
          <a:lstStyle/>
          <a:p>
            <a:fld id="{D41DFDE3-D9C0-433F-8A0B-BCF7064D6FFB}" type="slidenum">
              <a:rPr lang="en-US" smtClean="0"/>
              <a:t>18</a:t>
            </a:fld>
            <a:endParaRPr lang="en-US"/>
          </a:p>
        </p:txBody>
      </p:sp>
    </p:spTree>
    <p:extLst>
      <p:ext uri="{BB962C8B-B14F-4D97-AF65-F5344CB8AC3E}">
        <p14:creationId xmlns:p14="http://schemas.microsoft.com/office/powerpoint/2010/main" val="3341001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Best run businesses, </a:t>
            </a:r>
            <a:r>
              <a:rPr lang="en-US" dirty="0" err="1"/>
              <a:t>organiz</a:t>
            </a:r>
            <a:r>
              <a:rPr lang="en-US" dirty="0"/>
              <a:t>. or family (character, standards, clear goals, &amp; expectations from workers). You rely on superiors to fulfill responsibilities. My ____ is wrong, you may be right but we know God’s way is right. He keeps all His promises, never fails, &amp; His word is infallible, inerrant &amp; inspired.  We can depend on it!  But how do I know if I’m relying on God or myself?</a:t>
            </a:r>
          </a:p>
          <a:p>
            <a:endParaRPr lang="en-US" dirty="0"/>
          </a:p>
        </p:txBody>
      </p:sp>
      <p:sp>
        <p:nvSpPr>
          <p:cNvPr id="4" name="Slide Number Placeholder 3"/>
          <p:cNvSpPr>
            <a:spLocks noGrp="1"/>
          </p:cNvSpPr>
          <p:nvPr>
            <p:ph type="sldNum" sz="quarter" idx="5"/>
          </p:nvPr>
        </p:nvSpPr>
        <p:spPr/>
        <p:txBody>
          <a:bodyPr/>
          <a:lstStyle/>
          <a:p>
            <a:fld id="{D41DFDE3-D9C0-433F-8A0B-BCF7064D6FFB}" type="slidenum">
              <a:rPr lang="en-US" smtClean="0"/>
              <a:t>19</a:t>
            </a:fld>
            <a:endParaRPr lang="en-US"/>
          </a:p>
        </p:txBody>
      </p:sp>
    </p:spTree>
    <p:extLst>
      <p:ext uri="{BB962C8B-B14F-4D97-AF65-F5344CB8AC3E}">
        <p14:creationId xmlns:p14="http://schemas.microsoft.com/office/powerpoint/2010/main" val="590394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Best run businesses, organizations or families (moral character, standards, clear goals, &amp; expectations from workers). You rely on superiors to fulfill responsibilities. My ____ is wrong, you may be right but we know God’s way is right. He keeps all His promises, never fails, &amp; His word is infallible, inerrant &amp; inspired.  We can depend on it!  But how do I know if I’m relying on God or myself?</a:t>
            </a:r>
          </a:p>
        </p:txBody>
      </p:sp>
      <p:sp>
        <p:nvSpPr>
          <p:cNvPr id="4" name="Slide Number Placeholder 3"/>
          <p:cNvSpPr>
            <a:spLocks noGrp="1"/>
          </p:cNvSpPr>
          <p:nvPr>
            <p:ph type="sldNum" sz="quarter" idx="5"/>
          </p:nvPr>
        </p:nvSpPr>
        <p:spPr/>
        <p:txBody>
          <a:bodyPr/>
          <a:lstStyle/>
          <a:p>
            <a:fld id="{D41DFDE3-D9C0-433F-8A0B-BCF7064D6FFB}" type="slidenum">
              <a:rPr lang="en-US" smtClean="0"/>
              <a:t>2</a:t>
            </a:fld>
            <a:endParaRPr lang="en-US"/>
          </a:p>
        </p:txBody>
      </p:sp>
    </p:spTree>
    <p:extLst>
      <p:ext uri="{BB962C8B-B14F-4D97-AF65-F5344CB8AC3E}">
        <p14:creationId xmlns:p14="http://schemas.microsoft.com/office/powerpoint/2010/main" val="404313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Betah</a:t>
            </a:r>
            <a:r>
              <a:rPr lang="en-US" dirty="0"/>
              <a:t>- be confident, sure.  </a:t>
            </a:r>
            <a:r>
              <a:rPr lang="en-US" dirty="0" err="1"/>
              <a:t>Leb</a:t>
            </a:r>
            <a:r>
              <a:rPr lang="en-US" dirty="0"/>
              <a:t>- inner man, soul, mind, affections, will.  What is your desire?  Do I really want to understand God’s word, justify myself, win an argument, prove the other person wrong?  If I’m trusting in the Lord with all my heart I will listen/read so as to understand God’s word.  God is the One who created us in His image, knows us inside &amp; out, HE knows whether we or truly listening so as to understand God’s word or not. </a:t>
            </a:r>
          </a:p>
        </p:txBody>
      </p:sp>
      <p:sp>
        <p:nvSpPr>
          <p:cNvPr id="4" name="Slide Number Placeholder 3"/>
          <p:cNvSpPr>
            <a:spLocks noGrp="1"/>
          </p:cNvSpPr>
          <p:nvPr>
            <p:ph type="sldNum" sz="quarter" idx="5"/>
          </p:nvPr>
        </p:nvSpPr>
        <p:spPr/>
        <p:txBody>
          <a:bodyPr/>
          <a:lstStyle/>
          <a:p>
            <a:fld id="{D41DFDE3-D9C0-433F-8A0B-BCF7064D6FFB}" type="slidenum">
              <a:rPr lang="en-US" smtClean="0"/>
              <a:t>3</a:t>
            </a:fld>
            <a:endParaRPr lang="en-US"/>
          </a:p>
        </p:txBody>
      </p:sp>
    </p:spTree>
    <p:extLst>
      <p:ext uri="{BB962C8B-B14F-4D97-AF65-F5344CB8AC3E}">
        <p14:creationId xmlns:p14="http://schemas.microsoft.com/office/powerpoint/2010/main" val="3437219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Lois &amp; Eunice taught Timothy from his youth so that when he heard the gospel of Christ he showed that he wasn’t going to rely on his own understanding like his father &amp; grandfather did, but obeyed the gospel of Christ &amp; was able to be used in the Lord’s service to preach the truth to save souls as Paul chose him to go in his missionary journeys.  Ethiopian eunuch had the humility to ask Philip to help him understand Isaiah 53 so when Jesus was preached he obeyed.</a:t>
            </a:r>
          </a:p>
        </p:txBody>
      </p:sp>
      <p:sp>
        <p:nvSpPr>
          <p:cNvPr id="4" name="Slide Number Placeholder 3"/>
          <p:cNvSpPr>
            <a:spLocks noGrp="1"/>
          </p:cNvSpPr>
          <p:nvPr>
            <p:ph type="sldNum" sz="quarter" idx="5"/>
          </p:nvPr>
        </p:nvSpPr>
        <p:spPr/>
        <p:txBody>
          <a:bodyPr/>
          <a:lstStyle/>
          <a:p>
            <a:fld id="{D41DFDE3-D9C0-433F-8A0B-BCF7064D6FFB}" type="slidenum">
              <a:rPr lang="en-US" smtClean="0"/>
              <a:t>4</a:t>
            </a:fld>
            <a:endParaRPr lang="en-US"/>
          </a:p>
        </p:txBody>
      </p:sp>
    </p:spTree>
    <p:extLst>
      <p:ext uri="{BB962C8B-B14F-4D97-AF65-F5344CB8AC3E}">
        <p14:creationId xmlns:p14="http://schemas.microsoft.com/office/powerpoint/2010/main" val="521652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don’t want to rely on the Lord’s will, you are left to your own understanding, supporting yourself (disobey parents, rebel against authority, etc.)</a:t>
            </a:r>
          </a:p>
        </p:txBody>
      </p:sp>
      <p:sp>
        <p:nvSpPr>
          <p:cNvPr id="4" name="Slide Number Placeholder 3"/>
          <p:cNvSpPr>
            <a:spLocks noGrp="1"/>
          </p:cNvSpPr>
          <p:nvPr>
            <p:ph type="sldNum" sz="quarter" idx="5"/>
          </p:nvPr>
        </p:nvSpPr>
        <p:spPr/>
        <p:txBody>
          <a:bodyPr/>
          <a:lstStyle/>
          <a:p>
            <a:fld id="{D41DFDE3-D9C0-433F-8A0B-BCF7064D6FFB}" type="slidenum">
              <a:rPr lang="en-US" smtClean="0"/>
              <a:t>5</a:t>
            </a:fld>
            <a:endParaRPr lang="en-US"/>
          </a:p>
        </p:txBody>
      </p:sp>
    </p:spTree>
    <p:extLst>
      <p:ext uri="{BB962C8B-B14F-4D97-AF65-F5344CB8AC3E}">
        <p14:creationId xmlns:p14="http://schemas.microsoft.com/office/powerpoint/2010/main" val="1517125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3:7 Yare- Inspire fear, revere, be afraid  1:7 Fear of God, reverence, piety, is the beginning of knowledge.  Submit to parents, don’t listen to evildoers- Carrolton  or 10 students overdose on fentanyl, 3 dead.  Supplier advertised to them &amp; they wanted it. $10 pill.  4 out of 7 tongue, lying</a:t>
            </a:r>
          </a:p>
        </p:txBody>
      </p:sp>
      <p:sp>
        <p:nvSpPr>
          <p:cNvPr id="4" name="Slide Number Placeholder 3"/>
          <p:cNvSpPr>
            <a:spLocks noGrp="1"/>
          </p:cNvSpPr>
          <p:nvPr>
            <p:ph type="sldNum" sz="quarter" idx="5"/>
          </p:nvPr>
        </p:nvSpPr>
        <p:spPr/>
        <p:txBody>
          <a:bodyPr/>
          <a:lstStyle/>
          <a:p>
            <a:fld id="{D41DFDE3-D9C0-433F-8A0B-BCF7064D6FFB}" type="slidenum">
              <a:rPr lang="en-US" smtClean="0"/>
              <a:t>6</a:t>
            </a:fld>
            <a:endParaRPr lang="en-US"/>
          </a:p>
        </p:txBody>
      </p:sp>
    </p:spTree>
    <p:extLst>
      <p:ext uri="{BB962C8B-B14F-4D97-AF65-F5344CB8AC3E}">
        <p14:creationId xmlns:p14="http://schemas.microsoft.com/office/powerpoint/2010/main" val="2951666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You’ll be delivered from the man of perverted speech &amp; the forbidden woman.  Yashar- smooth, straight, right, straight forward, upright</a:t>
            </a:r>
          </a:p>
        </p:txBody>
      </p:sp>
      <p:sp>
        <p:nvSpPr>
          <p:cNvPr id="4" name="Slide Number Placeholder 3"/>
          <p:cNvSpPr>
            <a:spLocks noGrp="1"/>
          </p:cNvSpPr>
          <p:nvPr>
            <p:ph type="sldNum" sz="quarter" idx="5"/>
          </p:nvPr>
        </p:nvSpPr>
        <p:spPr/>
        <p:txBody>
          <a:bodyPr/>
          <a:lstStyle/>
          <a:p>
            <a:fld id="{D41DFDE3-D9C0-433F-8A0B-BCF7064D6FFB}" type="slidenum">
              <a:rPr lang="en-US" smtClean="0"/>
              <a:t>7</a:t>
            </a:fld>
            <a:endParaRPr lang="en-US"/>
          </a:p>
        </p:txBody>
      </p:sp>
    </p:spTree>
    <p:extLst>
      <p:ext uri="{BB962C8B-B14F-4D97-AF65-F5344CB8AC3E}">
        <p14:creationId xmlns:p14="http://schemas.microsoft.com/office/powerpoint/2010/main" val="3865168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Woes are pronounced on those who call evil good and good evil.  Those who are wise in their own eyes, lazy, beer drinkers, drug dealers, those who don’t fear God. </a:t>
            </a:r>
          </a:p>
        </p:txBody>
      </p:sp>
      <p:sp>
        <p:nvSpPr>
          <p:cNvPr id="4" name="Slide Number Placeholder 3"/>
          <p:cNvSpPr>
            <a:spLocks noGrp="1"/>
          </p:cNvSpPr>
          <p:nvPr>
            <p:ph type="sldNum" sz="quarter" idx="5"/>
          </p:nvPr>
        </p:nvSpPr>
        <p:spPr/>
        <p:txBody>
          <a:bodyPr/>
          <a:lstStyle/>
          <a:p>
            <a:fld id="{D41DFDE3-D9C0-433F-8A0B-BCF7064D6FFB}" type="slidenum">
              <a:rPr lang="en-US" smtClean="0"/>
              <a:t>8</a:t>
            </a:fld>
            <a:endParaRPr lang="en-US"/>
          </a:p>
        </p:txBody>
      </p:sp>
    </p:spTree>
    <p:extLst>
      <p:ext uri="{BB962C8B-B14F-4D97-AF65-F5344CB8AC3E}">
        <p14:creationId xmlns:p14="http://schemas.microsoft.com/office/powerpoint/2010/main" val="1953985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Bakash</a:t>
            </a:r>
            <a:r>
              <a:rPr lang="en-US" dirty="0"/>
              <a:t>- seek diligently, silver </a:t>
            </a:r>
            <a:r>
              <a:rPr lang="en-US" dirty="0" err="1"/>
              <a:t>Khaphas</a:t>
            </a:r>
            <a:r>
              <a:rPr lang="en-US" dirty="0"/>
              <a:t>- dig out, search. Treasures gold, silver &amp; precious metal. Ask &amp; it will be given, seek &amp; you’ll find, knock &amp; door opened.  Kingdom of heaven- treasure hidden in field, found &amp; covered up.  Goes &amp; sells all that he has &amp; buys that field.  Merchant seeking fine pearls, one pearl of great value sold all that he had to buy it.  </a:t>
            </a:r>
          </a:p>
        </p:txBody>
      </p:sp>
      <p:sp>
        <p:nvSpPr>
          <p:cNvPr id="4" name="Slide Number Placeholder 3"/>
          <p:cNvSpPr>
            <a:spLocks noGrp="1"/>
          </p:cNvSpPr>
          <p:nvPr>
            <p:ph type="sldNum" sz="quarter" idx="5"/>
          </p:nvPr>
        </p:nvSpPr>
        <p:spPr/>
        <p:txBody>
          <a:bodyPr/>
          <a:lstStyle/>
          <a:p>
            <a:fld id="{D41DFDE3-D9C0-433F-8A0B-BCF7064D6FFB}" type="slidenum">
              <a:rPr lang="en-US" smtClean="0"/>
              <a:t>9</a:t>
            </a:fld>
            <a:endParaRPr lang="en-US"/>
          </a:p>
        </p:txBody>
      </p:sp>
    </p:spTree>
    <p:extLst>
      <p:ext uri="{BB962C8B-B14F-4D97-AF65-F5344CB8AC3E}">
        <p14:creationId xmlns:p14="http://schemas.microsoft.com/office/powerpoint/2010/main" val="2736842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6859B-3502-431E-2689-0964DBAB69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9DCE4B-9E57-EB4C-E2F5-3E5E156CE2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C66C4D-2597-CC4F-068C-09BED5BB5146}"/>
              </a:ext>
            </a:extLst>
          </p:cNvPr>
          <p:cNvSpPr>
            <a:spLocks noGrp="1"/>
          </p:cNvSpPr>
          <p:nvPr>
            <p:ph type="dt" sz="half" idx="10"/>
          </p:nvPr>
        </p:nvSpPr>
        <p:spPr/>
        <p:txBody>
          <a:bodyPr/>
          <a:lstStyle/>
          <a:p>
            <a:fld id="{2AD8416C-A466-4DFE-A87B-71439A1C8517}" type="datetimeFigureOut">
              <a:rPr lang="en-US" smtClean="0"/>
              <a:t>3/4/2023</a:t>
            </a:fld>
            <a:endParaRPr lang="en-US"/>
          </a:p>
        </p:txBody>
      </p:sp>
      <p:sp>
        <p:nvSpPr>
          <p:cNvPr id="5" name="Footer Placeholder 4">
            <a:extLst>
              <a:ext uri="{FF2B5EF4-FFF2-40B4-BE49-F238E27FC236}">
                <a16:creationId xmlns:a16="http://schemas.microsoft.com/office/drawing/2014/main" id="{A0A6E86F-A275-F8A5-60B7-4775ECCB5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8B257-6EEE-C358-7DFC-EF8A48FB41ED}"/>
              </a:ext>
            </a:extLst>
          </p:cNvPr>
          <p:cNvSpPr>
            <a:spLocks noGrp="1"/>
          </p:cNvSpPr>
          <p:nvPr>
            <p:ph type="sldNum" sz="quarter" idx="12"/>
          </p:nvPr>
        </p:nvSpPr>
        <p:spPr/>
        <p:txBody>
          <a:bodyPr/>
          <a:lstStyle/>
          <a:p>
            <a:fld id="{2A7E1A23-178A-4BFA-93AA-E6F34B02F5B6}" type="slidenum">
              <a:rPr lang="en-US" smtClean="0"/>
              <a:t>‹#›</a:t>
            </a:fld>
            <a:endParaRPr lang="en-US"/>
          </a:p>
        </p:txBody>
      </p:sp>
    </p:spTree>
    <p:extLst>
      <p:ext uri="{BB962C8B-B14F-4D97-AF65-F5344CB8AC3E}">
        <p14:creationId xmlns:p14="http://schemas.microsoft.com/office/powerpoint/2010/main" val="104276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9FAF-2092-6B58-6F88-B5F6D93B13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A295C8-91EC-F366-2F25-E38454EA29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4E1B9B-F22F-D82E-61D0-5D04D8B15B66}"/>
              </a:ext>
            </a:extLst>
          </p:cNvPr>
          <p:cNvSpPr>
            <a:spLocks noGrp="1"/>
          </p:cNvSpPr>
          <p:nvPr>
            <p:ph type="dt" sz="half" idx="10"/>
          </p:nvPr>
        </p:nvSpPr>
        <p:spPr/>
        <p:txBody>
          <a:bodyPr/>
          <a:lstStyle/>
          <a:p>
            <a:fld id="{2AD8416C-A466-4DFE-A87B-71439A1C8517}" type="datetimeFigureOut">
              <a:rPr lang="en-US" smtClean="0"/>
              <a:t>3/4/2023</a:t>
            </a:fld>
            <a:endParaRPr lang="en-US"/>
          </a:p>
        </p:txBody>
      </p:sp>
      <p:sp>
        <p:nvSpPr>
          <p:cNvPr id="5" name="Footer Placeholder 4">
            <a:extLst>
              <a:ext uri="{FF2B5EF4-FFF2-40B4-BE49-F238E27FC236}">
                <a16:creationId xmlns:a16="http://schemas.microsoft.com/office/drawing/2014/main" id="{6E9060AA-047D-AB9E-F4D9-65F1F32073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10DF46-EFB1-5E03-80CB-81D0B8F2D105}"/>
              </a:ext>
            </a:extLst>
          </p:cNvPr>
          <p:cNvSpPr>
            <a:spLocks noGrp="1"/>
          </p:cNvSpPr>
          <p:nvPr>
            <p:ph type="sldNum" sz="quarter" idx="12"/>
          </p:nvPr>
        </p:nvSpPr>
        <p:spPr/>
        <p:txBody>
          <a:bodyPr/>
          <a:lstStyle/>
          <a:p>
            <a:fld id="{2A7E1A23-178A-4BFA-93AA-E6F34B02F5B6}" type="slidenum">
              <a:rPr lang="en-US" smtClean="0"/>
              <a:t>‹#›</a:t>
            </a:fld>
            <a:endParaRPr lang="en-US"/>
          </a:p>
        </p:txBody>
      </p:sp>
    </p:spTree>
    <p:extLst>
      <p:ext uri="{BB962C8B-B14F-4D97-AF65-F5344CB8AC3E}">
        <p14:creationId xmlns:p14="http://schemas.microsoft.com/office/powerpoint/2010/main" val="126846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4AF3CE-92BB-88E6-8836-45B018D178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DA8BDB-D159-6252-196F-519C80919B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8AA775-DADE-9496-2C87-9B1DC650AC29}"/>
              </a:ext>
            </a:extLst>
          </p:cNvPr>
          <p:cNvSpPr>
            <a:spLocks noGrp="1"/>
          </p:cNvSpPr>
          <p:nvPr>
            <p:ph type="dt" sz="half" idx="10"/>
          </p:nvPr>
        </p:nvSpPr>
        <p:spPr/>
        <p:txBody>
          <a:bodyPr/>
          <a:lstStyle/>
          <a:p>
            <a:fld id="{2AD8416C-A466-4DFE-A87B-71439A1C8517}" type="datetimeFigureOut">
              <a:rPr lang="en-US" smtClean="0"/>
              <a:t>3/4/2023</a:t>
            </a:fld>
            <a:endParaRPr lang="en-US"/>
          </a:p>
        </p:txBody>
      </p:sp>
      <p:sp>
        <p:nvSpPr>
          <p:cNvPr id="5" name="Footer Placeholder 4">
            <a:extLst>
              <a:ext uri="{FF2B5EF4-FFF2-40B4-BE49-F238E27FC236}">
                <a16:creationId xmlns:a16="http://schemas.microsoft.com/office/drawing/2014/main" id="{EBFC2C5B-7CA2-0126-19C1-E322BEFDA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66A08-C189-E694-62B2-F2F90A7CB9B1}"/>
              </a:ext>
            </a:extLst>
          </p:cNvPr>
          <p:cNvSpPr>
            <a:spLocks noGrp="1"/>
          </p:cNvSpPr>
          <p:nvPr>
            <p:ph type="sldNum" sz="quarter" idx="12"/>
          </p:nvPr>
        </p:nvSpPr>
        <p:spPr/>
        <p:txBody>
          <a:bodyPr/>
          <a:lstStyle/>
          <a:p>
            <a:fld id="{2A7E1A23-178A-4BFA-93AA-E6F34B02F5B6}" type="slidenum">
              <a:rPr lang="en-US" smtClean="0"/>
              <a:t>‹#›</a:t>
            </a:fld>
            <a:endParaRPr lang="en-US"/>
          </a:p>
        </p:txBody>
      </p:sp>
    </p:spTree>
    <p:extLst>
      <p:ext uri="{BB962C8B-B14F-4D97-AF65-F5344CB8AC3E}">
        <p14:creationId xmlns:p14="http://schemas.microsoft.com/office/powerpoint/2010/main" val="134979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E900-1807-4A06-0010-4F254F6ED4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90F495-D041-6016-188E-7BA63C01D4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B67553-46E8-F989-45F7-58F2CBD8FE05}"/>
              </a:ext>
            </a:extLst>
          </p:cNvPr>
          <p:cNvSpPr>
            <a:spLocks noGrp="1"/>
          </p:cNvSpPr>
          <p:nvPr>
            <p:ph type="dt" sz="half" idx="10"/>
          </p:nvPr>
        </p:nvSpPr>
        <p:spPr/>
        <p:txBody>
          <a:bodyPr/>
          <a:lstStyle/>
          <a:p>
            <a:fld id="{2AD8416C-A466-4DFE-A87B-71439A1C8517}" type="datetimeFigureOut">
              <a:rPr lang="en-US" smtClean="0"/>
              <a:t>3/4/2023</a:t>
            </a:fld>
            <a:endParaRPr lang="en-US"/>
          </a:p>
        </p:txBody>
      </p:sp>
      <p:sp>
        <p:nvSpPr>
          <p:cNvPr id="5" name="Footer Placeholder 4">
            <a:extLst>
              <a:ext uri="{FF2B5EF4-FFF2-40B4-BE49-F238E27FC236}">
                <a16:creationId xmlns:a16="http://schemas.microsoft.com/office/drawing/2014/main" id="{6522BAEA-FE11-5D4F-E16D-ED476BA66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E3971B-E2C7-FAF3-92C7-1E32A81AC64E}"/>
              </a:ext>
            </a:extLst>
          </p:cNvPr>
          <p:cNvSpPr>
            <a:spLocks noGrp="1"/>
          </p:cNvSpPr>
          <p:nvPr>
            <p:ph type="sldNum" sz="quarter" idx="12"/>
          </p:nvPr>
        </p:nvSpPr>
        <p:spPr/>
        <p:txBody>
          <a:bodyPr/>
          <a:lstStyle/>
          <a:p>
            <a:fld id="{2A7E1A23-178A-4BFA-93AA-E6F34B02F5B6}" type="slidenum">
              <a:rPr lang="en-US" smtClean="0"/>
              <a:t>‹#›</a:t>
            </a:fld>
            <a:endParaRPr lang="en-US"/>
          </a:p>
        </p:txBody>
      </p:sp>
    </p:spTree>
    <p:extLst>
      <p:ext uri="{BB962C8B-B14F-4D97-AF65-F5344CB8AC3E}">
        <p14:creationId xmlns:p14="http://schemas.microsoft.com/office/powerpoint/2010/main" val="87228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D4633-8B85-F01A-E772-063A91BEB0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02E31E-AE26-A4CC-73C4-D0F9B461FD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F527A1-59B8-19B4-56CB-2CE7B9A83955}"/>
              </a:ext>
            </a:extLst>
          </p:cNvPr>
          <p:cNvSpPr>
            <a:spLocks noGrp="1"/>
          </p:cNvSpPr>
          <p:nvPr>
            <p:ph type="dt" sz="half" idx="10"/>
          </p:nvPr>
        </p:nvSpPr>
        <p:spPr/>
        <p:txBody>
          <a:bodyPr/>
          <a:lstStyle/>
          <a:p>
            <a:fld id="{2AD8416C-A466-4DFE-A87B-71439A1C8517}" type="datetimeFigureOut">
              <a:rPr lang="en-US" smtClean="0"/>
              <a:t>3/4/2023</a:t>
            </a:fld>
            <a:endParaRPr lang="en-US"/>
          </a:p>
        </p:txBody>
      </p:sp>
      <p:sp>
        <p:nvSpPr>
          <p:cNvPr id="5" name="Footer Placeholder 4">
            <a:extLst>
              <a:ext uri="{FF2B5EF4-FFF2-40B4-BE49-F238E27FC236}">
                <a16:creationId xmlns:a16="http://schemas.microsoft.com/office/drawing/2014/main" id="{7841D890-953D-2327-1A3B-F65B9509F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E7514B-808D-9A0B-51B1-59FE10B09300}"/>
              </a:ext>
            </a:extLst>
          </p:cNvPr>
          <p:cNvSpPr>
            <a:spLocks noGrp="1"/>
          </p:cNvSpPr>
          <p:nvPr>
            <p:ph type="sldNum" sz="quarter" idx="12"/>
          </p:nvPr>
        </p:nvSpPr>
        <p:spPr/>
        <p:txBody>
          <a:bodyPr/>
          <a:lstStyle/>
          <a:p>
            <a:fld id="{2A7E1A23-178A-4BFA-93AA-E6F34B02F5B6}" type="slidenum">
              <a:rPr lang="en-US" smtClean="0"/>
              <a:t>‹#›</a:t>
            </a:fld>
            <a:endParaRPr lang="en-US"/>
          </a:p>
        </p:txBody>
      </p:sp>
    </p:spTree>
    <p:extLst>
      <p:ext uri="{BB962C8B-B14F-4D97-AF65-F5344CB8AC3E}">
        <p14:creationId xmlns:p14="http://schemas.microsoft.com/office/powerpoint/2010/main" val="125246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65E2F-FE45-8547-4A31-2849B512B7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C20230-829A-C9DA-A0B6-FE69DAD3A3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AF4AB1-66C6-FE77-BA2D-6FED87DF72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A60FCB-124C-9A41-E06C-6FCFBBECF27B}"/>
              </a:ext>
            </a:extLst>
          </p:cNvPr>
          <p:cNvSpPr>
            <a:spLocks noGrp="1"/>
          </p:cNvSpPr>
          <p:nvPr>
            <p:ph type="dt" sz="half" idx="10"/>
          </p:nvPr>
        </p:nvSpPr>
        <p:spPr/>
        <p:txBody>
          <a:bodyPr/>
          <a:lstStyle/>
          <a:p>
            <a:fld id="{2AD8416C-A466-4DFE-A87B-71439A1C8517}" type="datetimeFigureOut">
              <a:rPr lang="en-US" smtClean="0"/>
              <a:t>3/4/2023</a:t>
            </a:fld>
            <a:endParaRPr lang="en-US"/>
          </a:p>
        </p:txBody>
      </p:sp>
      <p:sp>
        <p:nvSpPr>
          <p:cNvPr id="6" name="Footer Placeholder 5">
            <a:extLst>
              <a:ext uri="{FF2B5EF4-FFF2-40B4-BE49-F238E27FC236}">
                <a16:creationId xmlns:a16="http://schemas.microsoft.com/office/drawing/2014/main" id="{0651DC0B-AC6C-51BF-B3D5-1A1BB0E52E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DAB98B-6D75-2832-052C-274B7B7A685A}"/>
              </a:ext>
            </a:extLst>
          </p:cNvPr>
          <p:cNvSpPr>
            <a:spLocks noGrp="1"/>
          </p:cNvSpPr>
          <p:nvPr>
            <p:ph type="sldNum" sz="quarter" idx="12"/>
          </p:nvPr>
        </p:nvSpPr>
        <p:spPr/>
        <p:txBody>
          <a:bodyPr/>
          <a:lstStyle/>
          <a:p>
            <a:fld id="{2A7E1A23-178A-4BFA-93AA-E6F34B02F5B6}" type="slidenum">
              <a:rPr lang="en-US" smtClean="0"/>
              <a:t>‹#›</a:t>
            </a:fld>
            <a:endParaRPr lang="en-US"/>
          </a:p>
        </p:txBody>
      </p:sp>
    </p:spTree>
    <p:extLst>
      <p:ext uri="{BB962C8B-B14F-4D97-AF65-F5344CB8AC3E}">
        <p14:creationId xmlns:p14="http://schemas.microsoft.com/office/powerpoint/2010/main" val="290845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E9AB1-B957-5DBB-5E6F-027BF51517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82ECF5-A27A-EB08-232A-03F4C690A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0B8EAD-39D3-F94A-6CB3-F010F6D852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7DF080-B135-4EC5-F0AA-2158685F09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FC60BB-053A-80E9-639F-C9D7E4F14A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12C1F1-514C-6F46-645C-EA47AA340330}"/>
              </a:ext>
            </a:extLst>
          </p:cNvPr>
          <p:cNvSpPr>
            <a:spLocks noGrp="1"/>
          </p:cNvSpPr>
          <p:nvPr>
            <p:ph type="dt" sz="half" idx="10"/>
          </p:nvPr>
        </p:nvSpPr>
        <p:spPr/>
        <p:txBody>
          <a:bodyPr/>
          <a:lstStyle/>
          <a:p>
            <a:fld id="{2AD8416C-A466-4DFE-A87B-71439A1C8517}" type="datetimeFigureOut">
              <a:rPr lang="en-US" smtClean="0"/>
              <a:t>3/4/2023</a:t>
            </a:fld>
            <a:endParaRPr lang="en-US"/>
          </a:p>
        </p:txBody>
      </p:sp>
      <p:sp>
        <p:nvSpPr>
          <p:cNvPr id="8" name="Footer Placeholder 7">
            <a:extLst>
              <a:ext uri="{FF2B5EF4-FFF2-40B4-BE49-F238E27FC236}">
                <a16:creationId xmlns:a16="http://schemas.microsoft.com/office/drawing/2014/main" id="{C24A6A0B-B6E1-7779-6A2F-271E87389B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A82DA0-BD1F-0937-CF20-2373DB45BD2B}"/>
              </a:ext>
            </a:extLst>
          </p:cNvPr>
          <p:cNvSpPr>
            <a:spLocks noGrp="1"/>
          </p:cNvSpPr>
          <p:nvPr>
            <p:ph type="sldNum" sz="quarter" idx="12"/>
          </p:nvPr>
        </p:nvSpPr>
        <p:spPr/>
        <p:txBody>
          <a:bodyPr/>
          <a:lstStyle/>
          <a:p>
            <a:fld id="{2A7E1A23-178A-4BFA-93AA-E6F34B02F5B6}" type="slidenum">
              <a:rPr lang="en-US" smtClean="0"/>
              <a:t>‹#›</a:t>
            </a:fld>
            <a:endParaRPr lang="en-US"/>
          </a:p>
        </p:txBody>
      </p:sp>
    </p:spTree>
    <p:extLst>
      <p:ext uri="{BB962C8B-B14F-4D97-AF65-F5344CB8AC3E}">
        <p14:creationId xmlns:p14="http://schemas.microsoft.com/office/powerpoint/2010/main" val="2306561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60AB3-9AE3-8E2E-861F-80ABA87DAD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9BFE71-2DFF-0BF4-1EEB-F469A52E4503}"/>
              </a:ext>
            </a:extLst>
          </p:cNvPr>
          <p:cNvSpPr>
            <a:spLocks noGrp="1"/>
          </p:cNvSpPr>
          <p:nvPr>
            <p:ph type="dt" sz="half" idx="10"/>
          </p:nvPr>
        </p:nvSpPr>
        <p:spPr/>
        <p:txBody>
          <a:bodyPr/>
          <a:lstStyle/>
          <a:p>
            <a:fld id="{2AD8416C-A466-4DFE-A87B-71439A1C8517}" type="datetimeFigureOut">
              <a:rPr lang="en-US" smtClean="0"/>
              <a:t>3/4/2023</a:t>
            </a:fld>
            <a:endParaRPr lang="en-US"/>
          </a:p>
        </p:txBody>
      </p:sp>
      <p:sp>
        <p:nvSpPr>
          <p:cNvPr id="4" name="Footer Placeholder 3">
            <a:extLst>
              <a:ext uri="{FF2B5EF4-FFF2-40B4-BE49-F238E27FC236}">
                <a16:creationId xmlns:a16="http://schemas.microsoft.com/office/drawing/2014/main" id="{C1B6A984-59E9-91B0-8C55-254491333B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CACA66-C823-0B2B-8D24-69E706A4D6A5}"/>
              </a:ext>
            </a:extLst>
          </p:cNvPr>
          <p:cNvSpPr>
            <a:spLocks noGrp="1"/>
          </p:cNvSpPr>
          <p:nvPr>
            <p:ph type="sldNum" sz="quarter" idx="12"/>
          </p:nvPr>
        </p:nvSpPr>
        <p:spPr/>
        <p:txBody>
          <a:bodyPr/>
          <a:lstStyle/>
          <a:p>
            <a:fld id="{2A7E1A23-178A-4BFA-93AA-E6F34B02F5B6}" type="slidenum">
              <a:rPr lang="en-US" smtClean="0"/>
              <a:t>‹#›</a:t>
            </a:fld>
            <a:endParaRPr lang="en-US"/>
          </a:p>
        </p:txBody>
      </p:sp>
    </p:spTree>
    <p:extLst>
      <p:ext uri="{BB962C8B-B14F-4D97-AF65-F5344CB8AC3E}">
        <p14:creationId xmlns:p14="http://schemas.microsoft.com/office/powerpoint/2010/main" val="1310236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95E8EC-02D7-878D-30A3-8F569FF824A2}"/>
              </a:ext>
            </a:extLst>
          </p:cNvPr>
          <p:cNvSpPr>
            <a:spLocks noGrp="1"/>
          </p:cNvSpPr>
          <p:nvPr>
            <p:ph type="dt" sz="half" idx="10"/>
          </p:nvPr>
        </p:nvSpPr>
        <p:spPr/>
        <p:txBody>
          <a:bodyPr/>
          <a:lstStyle/>
          <a:p>
            <a:fld id="{2AD8416C-A466-4DFE-A87B-71439A1C8517}" type="datetimeFigureOut">
              <a:rPr lang="en-US" smtClean="0"/>
              <a:t>3/4/2023</a:t>
            </a:fld>
            <a:endParaRPr lang="en-US"/>
          </a:p>
        </p:txBody>
      </p:sp>
      <p:sp>
        <p:nvSpPr>
          <p:cNvPr id="3" name="Footer Placeholder 2">
            <a:extLst>
              <a:ext uri="{FF2B5EF4-FFF2-40B4-BE49-F238E27FC236}">
                <a16:creationId xmlns:a16="http://schemas.microsoft.com/office/drawing/2014/main" id="{CE0E0079-B986-0628-4BC2-6C61E7B318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B52EEE-720F-CCD4-1AEA-6041D2040FE1}"/>
              </a:ext>
            </a:extLst>
          </p:cNvPr>
          <p:cNvSpPr>
            <a:spLocks noGrp="1"/>
          </p:cNvSpPr>
          <p:nvPr>
            <p:ph type="sldNum" sz="quarter" idx="12"/>
          </p:nvPr>
        </p:nvSpPr>
        <p:spPr/>
        <p:txBody>
          <a:bodyPr/>
          <a:lstStyle/>
          <a:p>
            <a:fld id="{2A7E1A23-178A-4BFA-93AA-E6F34B02F5B6}" type="slidenum">
              <a:rPr lang="en-US" smtClean="0"/>
              <a:t>‹#›</a:t>
            </a:fld>
            <a:endParaRPr lang="en-US"/>
          </a:p>
        </p:txBody>
      </p:sp>
    </p:spTree>
    <p:extLst>
      <p:ext uri="{BB962C8B-B14F-4D97-AF65-F5344CB8AC3E}">
        <p14:creationId xmlns:p14="http://schemas.microsoft.com/office/powerpoint/2010/main" val="7876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F7DDD-006C-6E7B-53C5-1A808DCDFE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387F4C-94BB-C240-BC9B-E9AE5551EE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42A2DA-905A-8C2D-2B50-B5124D69F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A3926C-1DC1-BF4B-93A8-30778DF882D3}"/>
              </a:ext>
            </a:extLst>
          </p:cNvPr>
          <p:cNvSpPr>
            <a:spLocks noGrp="1"/>
          </p:cNvSpPr>
          <p:nvPr>
            <p:ph type="dt" sz="half" idx="10"/>
          </p:nvPr>
        </p:nvSpPr>
        <p:spPr/>
        <p:txBody>
          <a:bodyPr/>
          <a:lstStyle/>
          <a:p>
            <a:fld id="{2AD8416C-A466-4DFE-A87B-71439A1C8517}" type="datetimeFigureOut">
              <a:rPr lang="en-US" smtClean="0"/>
              <a:t>3/4/2023</a:t>
            </a:fld>
            <a:endParaRPr lang="en-US"/>
          </a:p>
        </p:txBody>
      </p:sp>
      <p:sp>
        <p:nvSpPr>
          <p:cNvPr id="6" name="Footer Placeholder 5">
            <a:extLst>
              <a:ext uri="{FF2B5EF4-FFF2-40B4-BE49-F238E27FC236}">
                <a16:creationId xmlns:a16="http://schemas.microsoft.com/office/drawing/2014/main" id="{93D38EF0-DE29-6125-C983-B8755585E7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865419-9DBD-1ECB-9A43-6B7AF448A249}"/>
              </a:ext>
            </a:extLst>
          </p:cNvPr>
          <p:cNvSpPr>
            <a:spLocks noGrp="1"/>
          </p:cNvSpPr>
          <p:nvPr>
            <p:ph type="sldNum" sz="quarter" idx="12"/>
          </p:nvPr>
        </p:nvSpPr>
        <p:spPr/>
        <p:txBody>
          <a:bodyPr/>
          <a:lstStyle/>
          <a:p>
            <a:fld id="{2A7E1A23-178A-4BFA-93AA-E6F34B02F5B6}" type="slidenum">
              <a:rPr lang="en-US" smtClean="0"/>
              <a:t>‹#›</a:t>
            </a:fld>
            <a:endParaRPr lang="en-US"/>
          </a:p>
        </p:txBody>
      </p:sp>
    </p:spTree>
    <p:extLst>
      <p:ext uri="{BB962C8B-B14F-4D97-AF65-F5344CB8AC3E}">
        <p14:creationId xmlns:p14="http://schemas.microsoft.com/office/powerpoint/2010/main" val="465922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9CEFC-C9FC-523A-45AB-690143C1F7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8C34D1-B786-1B1A-BA1A-63F0E72452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254F1F-84DC-C9D8-22C1-A6AA752F7F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E483F6-247A-EA1B-B2C2-F044CD7798AE}"/>
              </a:ext>
            </a:extLst>
          </p:cNvPr>
          <p:cNvSpPr>
            <a:spLocks noGrp="1"/>
          </p:cNvSpPr>
          <p:nvPr>
            <p:ph type="dt" sz="half" idx="10"/>
          </p:nvPr>
        </p:nvSpPr>
        <p:spPr/>
        <p:txBody>
          <a:bodyPr/>
          <a:lstStyle/>
          <a:p>
            <a:fld id="{2AD8416C-A466-4DFE-A87B-71439A1C8517}" type="datetimeFigureOut">
              <a:rPr lang="en-US" smtClean="0"/>
              <a:t>3/4/2023</a:t>
            </a:fld>
            <a:endParaRPr lang="en-US"/>
          </a:p>
        </p:txBody>
      </p:sp>
      <p:sp>
        <p:nvSpPr>
          <p:cNvPr id="6" name="Footer Placeholder 5">
            <a:extLst>
              <a:ext uri="{FF2B5EF4-FFF2-40B4-BE49-F238E27FC236}">
                <a16:creationId xmlns:a16="http://schemas.microsoft.com/office/drawing/2014/main" id="{57B7A32E-08A6-6DC6-199B-185710B5BC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A9A856-64C4-AF5D-4576-20D59A6902B8}"/>
              </a:ext>
            </a:extLst>
          </p:cNvPr>
          <p:cNvSpPr>
            <a:spLocks noGrp="1"/>
          </p:cNvSpPr>
          <p:nvPr>
            <p:ph type="sldNum" sz="quarter" idx="12"/>
          </p:nvPr>
        </p:nvSpPr>
        <p:spPr/>
        <p:txBody>
          <a:bodyPr/>
          <a:lstStyle/>
          <a:p>
            <a:fld id="{2A7E1A23-178A-4BFA-93AA-E6F34B02F5B6}" type="slidenum">
              <a:rPr lang="en-US" smtClean="0"/>
              <a:t>‹#›</a:t>
            </a:fld>
            <a:endParaRPr lang="en-US"/>
          </a:p>
        </p:txBody>
      </p:sp>
    </p:spTree>
    <p:extLst>
      <p:ext uri="{BB962C8B-B14F-4D97-AF65-F5344CB8AC3E}">
        <p14:creationId xmlns:p14="http://schemas.microsoft.com/office/powerpoint/2010/main" val="170577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B9A33E-DC81-6098-34F4-457D3E9701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BDBC40-1BCC-54C2-12F4-A5E8DEC8C9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8045E-817E-8EA5-F839-4BA1EED50C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8416C-A466-4DFE-A87B-71439A1C8517}" type="datetimeFigureOut">
              <a:rPr lang="en-US" smtClean="0"/>
              <a:t>3/4/2023</a:t>
            </a:fld>
            <a:endParaRPr lang="en-US"/>
          </a:p>
        </p:txBody>
      </p:sp>
      <p:sp>
        <p:nvSpPr>
          <p:cNvPr id="5" name="Footer Placeholder 4">
            <a:extLst>
              <a:ext uri="{FF2B5EF4-FFF2-40B4-BE49-F238E27FC236}">
                <a16:creationId xmlns:a16="http://schemas.microsoft.com/office/drawing/2014/main" id="{5CC342CB-9F83-0285-95CA-3E2DB6F3DB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273273-5368-FA6A-8C88-E2589E2DA2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E1A23-178A-4BFA-93AA-E6F34B02F5B6}" type="slidenum">
              <a:rPr lang="en-US" smtClean="0"/>
              <a:t>‹#›</a:t>
            </a:fld>
            <a:endParaRPr lang="en-US"/>
          </a:p>
        </p:txBody>
      </p:sp>
    </p:spTree>
    <p:extLst>
      <p:ext uri="{BB962C8B-B14F-4D97-AF65-F5344CB8AC3E}">
        <p14:creationId xmlns:p14="http://schemas.microsoft.com/office/powerpoint/2010/main" val="1232026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3B9B1-83AD-2DFB-F3B2-7456835F562B}"/>
              </a:ext>
            </a:extLst>
          </p:cNvPr>
          <p:cNvSpPr>
            <a:spLocks noGrp="1"/>
          </p:cNvSpPr>
          <p:nvPr>
            <p:ph type="title"/>
          </p:nvPr>
        </p:nvSpPr>
        <p:spPr>
          <a:xfrm>
            <a:off x="0" y="1"/>
            <a:ext cx="12192000" cy="1125414"/>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25FCD78-A9C7-7A1A-8688-0BB54116BAAC}"/>
              </a:ext>
            </a:extLst>
          </p:cNvPr>
          <p:cNvSpPr>
            <a:spLocks noGrp="1"/>
          </p:cNvSpPr>
          <p:nvPr>
            <p:ph idx="1"/>
          </p:nvPr>
        </p:nvSpPr>
        <p:spPr>
          <a:xfrm>
            <a:off x="0" y="1125415"/>
            <a:ext cx="12192000" cy="5732584"/>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97 O to be like Thee</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633 How Long Has it Been?</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156 Tell Me the Story of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423 ‘Tis so Sweet to Trust in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326 Trust and Obey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p>
        </p:txBody>
      </p:sp>
    </p:spTree>
    <p:extLst>
      <p:ext uri="{BB962C8B-B14F-4D97-AF65-F5344CB8AC3E}">
        <p14:creationId xmlns:p14="http://schemas.microsoft.com/office/powerpoint/2010/main" val="153151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4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seeking and searching after the hidden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treasures with all your heart?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2:1-5; Matthew 7:7-8; 13:44-46; Col. 2:3)</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If so, knowledge will be pleasant to your soul &amp;</a:t>
            </a: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you will understand righteousness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2:6-11; 10:23; Matthew 6:20-21)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93562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4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lnSpcReduction="10000"/>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seeking and searching after the hidden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treasures with all your heart?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2:1-5; Matthew 7:7-8; 13:44-46; Col. 2:3)</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so, knowledge will be pleasant to your soul, you will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understand righteousness, &amp; discretion will guard you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2:6-11; 10:23; Matthew 6:20-21)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If not, you’ll desire earthly things which will perish</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(Eccl. 2:10-11; Phil. 3:18-19; Matt. 6:19; 16:26)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97747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4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Are you obeying God with all your heart?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 3:1-4; Ps. 119:9-11; Eccl. 12:13; Rom. 6:16-18)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54012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4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obeying God with all your heart?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 3:1-4; Ps. 119:9-11; Eccl. 12:13; Rom. 6:16-18)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If so, you’ll repent &amp; be baptized to wash away</a:t>
            </a: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your sins &amp; be faithful ‘til death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(Ax 2:38; Rv. 2:10)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9122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4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obeying God with all your heart?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 3:1-4; Ps. 119:9-11; Eccl. 12:13; Rom. 6:16-18)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so, you’ll repent &amp; be baptized to wash away your sins &amp;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faithful until death (Acts 2:38; 8:18-24; Rev. 2:10)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If not, you’ll be condemned in your sins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(Heb. 9:27; 1 Tim. 5:24; Rev. 21:27)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70313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Are you listening to understand His word or are</a:t>
            </a: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you relying on what you think is right?</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8981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listening to understand His word or are you relying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 what you think is right?</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Are you fearing God &amp; turning away from evil or</a:t>
            </a: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are you prideful, lazy, &amp; wicked like the world?</a:t>
            </a:r>
          </a:p>
          <a:p>
            <a:pPr marL="0" indent="0" algn="ctr">
              <a:buNone/>
            </a:pPr>
            <a:endParaRPr lang="en-US" sz="1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0415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listening to understand His word or are you relying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 what you think is right?</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fearing God &amp; turning away from evil or are you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prideful, lazy, and wicked like the world?</a:t>
            </a:r>
          </a:p>
          <a:p>
            <a:pPr marL="0" indent="0" algn="ctr">
              <a:buNone/>
            </a:pPr>
            <a:endParaRPr lang="en-US" sz="1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Are you seeking after God’s word like hidden </a:t>
            </a:r>
          </a:p>
          <a:p>
            <a:pPr marL="0" indent="0" algn="ctr">
              <a:buNone/>
            </a:pPr>
            <a:r>
              <a:rPr lang="en-US" sz="4300" dirty="0">
                <a:solidFill>
                  <a:schemeClr val="bg1"/>
                </a:solidFill>
                <a:latin typeface="Tahoma" panose="020B0604030504040204" pitchFamily="34" charset="0"/>
                <a:ea typeface="Tahoma" panose="020B0604030504040204" pitchFamily="34" charset="0"/>
                <a:cs typeface="Tahoma" panose="020B0604030504040204" pitchFamily="34" charset="0"/>
              </a:rPr>
              <a:t>treasures or setting your mind on earthly things?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470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listening to understand His word or are you relying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 what you think is right?</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fearing God &amp; turning away from evil or are you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prideful, lazy, and wicked like the world?</a:t>
            </a:r>
          </a:p>
          <a:p>
            <a:pPr marL="0" indent="0" algn="ctr">
              <a:buNone/>
            </a:pPr>
            <a:endParaRPr lang="en-US" sz="1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seeking after God’s word like you would for hidden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treasures or are you setting your mind on earthly things?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Have you obeyed the gospel or need to be restored?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895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3B9B1-83AD-2DFB-F3B2-7456835F562B}"/>
              </a:ext>
            </a:extLst>
          </p:cNvPr>
          <p:cNvSpPr>
            <a:spLocks noGrp="1"/>
          </p:cNvSpPr>
          <p:nvPr>
            <p:ph type="title"/>
          </p:nvPr>
        </p:nvSpPr>
        <p:spPr>
          <a:xfrm>
            <a:off x="0" y="1"/>
            <a:ext cx="12192000" cy="1125414"/>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325FCD78-A9C7-7A1A-8688-0BB54116BAAC}"/>
              </a:ext>
            </a:extLst>
          </p:cNvPr>
          <p:cNvSpPr>
            <a:spLocks noGrp="1"/>
          </p:cNvSpPr>
          <p:nvPr>
            <p:ph idx="1"/>
          </p:nvPr>
        </p:nvSpPr>
        <p:spPr>
          <a:xfrm>
            <a:off x="0" y="1125415"/>
            <a:ext cx="12192000" cy="5732584"/>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97 O to be like Thee</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633 How Long Has it Been?</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156 Tell Me the Story of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423 ‘Tis so Sweet to Trust in Jesus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326 Trust and Obey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p>
        </p:txBody>
      </p:sp>
    </p:spTree>
    <p:extLst>
      <p:ext uri="{BB962C8B-B14F-4D97-AF65-F5344CB8AC3E}">
        <p14:creationId xmlns:p14="http://schemas.microsoft.com/office/powerpoint/2010/main" val="343313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679760-4BC7-E059-61A1-8BBFDE23E0CC}"/>
              </a:ext>
            </a:extLst>
          </p:cNvPr>
          <p:cNvSpPr>
            <a:spLocks noGrp="1"/>
          </p:cNvSpPr>
          <p:nvPr>
            <p:ph idx="1"/>
          </p:nvPr>
        </p:nvSpPr>
        <p:spPr>
          <a:xfrm>
            <a:off x="0" y="0"/>
            <a:ext cx="12192000" cy="6857999"/>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Trust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a:t>
            </a:r>
            <a:r>
              <a:rPr lang="en-US" sz="36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 all your heart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outerShdw blurRad="50800" dist="38100" dir="2700000" algn="t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rPr>
              <a:t>do not lean on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your own understanding</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In all your ways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acknowledge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 will make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straight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your paths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Be not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wise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in your own eyes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fear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a:t>
            </a:r>
            <a:r>
              <a:rPr lang="en-US" sz="36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turn away from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evil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(Proverbs 3:5-7).</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2" descr="30 Bible Verses to Help You Rely on God and Strengthen Your Faith in God in  This Hard Time">
            <a:extLst>
              <a:ext uri="{FF2B5EF4-FFF2-40B4-BE49-F238E27FC236}">
                <a16:creationId xmlns:a16="http://schemas.microsoft.com/office/drawing/2014/main" id="{0B1F7D8E-F2AB-CD66-C102-4CD6F1C10A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8237"/>
            <a:ext cx="5404022" cy="303976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lf-reliance with Integrity Essay - Javatpoint">
            <a:extLst>
              <a:ext uri="{FF2B5EF4-FFF2-40B4-BE49-F238E27FC236}">
                <a16:creationId xmlns:a16="http://schemas.microsoft.com/office/drawing/2014/main" id="{4B76E706-DAE4-EE46-5855-E173B56EAD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4022" y="3818236"/>
            <a:ext cx="6787978" cy="3039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82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7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Are you listening so as to understand?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1:1-6; Neh. 8:1-3, 8; Eph. 3:3-5; 2 Cor. 1:13)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1127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4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listening/reading His word so as to understand?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1:1-6; Neh. 8:1-3, 8; Eph. 3:3-5; 2 Cor. 1:13)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If so, God will be able to guide you to salvation!</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Timothy 1:5; 3:14-17; Acts 8:30-38)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2800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4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listening/reading His word so as to understand?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1:1-6; Neh. 8:1-3, 8; Eph. 3:3-5; 2 Cor. 1:13)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so, God will be able to guide you to salvation!</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Timothy 1:5; 3:14-17; Acts 8:30-38)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If not, you will rely on what you think is right</a:t>
            </a: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&amp; be on the road to ruin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14:12; 16:25)</a:t>
            </a:r>
          </a:p>
        </p:txBody>
      </p:sp>
    </p:spTree>
    <p:extLst>
      <p:ext uri="{BB962C8B-B14F-4D97-AF65-F5344CB8AC3E}">
        <p14:creationId xmlns:p14="http://schemas.microsoft.com/office/powerpoint/2010/main" val="358237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4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Are you fearing God &amp; turning away from evil?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1:7-19; 3:7; 6:16-19; 8:13; 20:1; 22:24-25)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71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4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fearing God and turning away from evil?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1:7-19; 3:7; 6:16-19; 8:13; 20:1; 22:24-25)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If so, He’ll make your paths straight &amp; deliver</a:t>
            </a: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you from evil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 2:12f; 4:2f; 15:21; Jn 14:6; Mt. 7:14)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3861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4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fearing God and turning away from evil?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1:7-19; 3:7; 6:16-19; 8:13; 20:1; 22:24-25)</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so, He’ll make your paths straight &amp; deliver you from evil</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2:12-16; 4:25-27; 15:21; John 14:6; Matt. 7:14)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If not, you’ll be prideful, lazy, &amp; wicked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1:7; 3:7; 16:18; 26:12, 16; Isa. 5:20-24)</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4001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FE01-C71B-25A6-6ADC-CE125BE3B97D}"/>
              </a:ext>
            </a:extLst>
          </p:cNvPr>
          <p:cNvSpPr>
            <a:spLocks noGrp="1"/>
          </p:cNvSpPr>
          <p:nvPr>
            <p:ph type="title"/>
          </p:nvPr>
        </p:nvSpPr>
        <p:spPr>
          <a:xfrm>
            <a:off x="0" y="1"/>
            <a:ext cx="12351434" cy="1012873"/>
          </a:xfrm>
        </p:spPr>
        <p:txBody>
          <a:bodyPr>
            <a:normAutofit/>
          </a:bodyPr>
          <a:lstStyle/>
          <a:p>
            <a:pPr algn="ctr"/>
            <a:r>
              <a:rPr lang="en-US" sz="4400" b="1" dirty="0">
                <a:solidFill>
                  <a:srgbClr val="FFFF00"/>
                </a:solidFill>
                <a:latin typeface="Tahoma" panose="020B0604030504040204" pitchFamily="34" charset="0"/>
                <a:ea typeface="Tahoma" panose="020B0604030504040204" pitchFamily="34" charset="0"/>
                <a:cs typeface="Tahoma" panose="020B0604030504040204" pitchFamily="34" charset="0"/>
              </a:rPr>
              <a:t>Are You Relying on the Lord or Yourself?</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8221C85B-FF66-59DC-B578-69448C8D410F}"/>
              </a:ext>
            </a:extLst>
          </p:cNvPr>
          <p:cNvSpPr>
            <a:spLocks noGrp="1"/>
          </p:cNvSpPr>
          <p:nvPr>
            <p:ph idx="1"/>
          </p:nvPr>
        </p:nvSpPr>
        <p:spPr>
          <a:xfrm>
            <a:off x="0" y="1111348"/>
            <a:ext cx="12192000" cy="5746651"/>
          </a:xfrm>
        </p:spPr>
        <p:txBody>
          <a:bodyPr>
            <a:normAutofit/>
          </a:bodyPr>
          <a:lstStyle/>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Are you seeking and searching after the hidden </a:t>
            </a:r>
          </a:p>
          <a:p>
            <a:pPr marL="0" indent="0"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treasures with all your heart?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(Proverbs 2:1-5; Matthew 7:7-8; 13:44-46; Col. 2:3)</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5483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923</TotalTime>
  <Words>2155</Words>
  <Application>Microsoft Office PowerPoint</Application>
  <PresentationFormat>Widescreen</PresentationFormat>
  <Paragraphs>185</Paragraphs>
  <Slides>19</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Tahoma</vt:lpstr>
      <vt:lpstr>Office Theme</vt:lpstr>
      <vt:lpstr>Hymns for Worship at Woodmont</vt:lpstr>
      <vt:lpstr>PowerPoint Presentation</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Are You Relying on the Lord or Yourself?</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I Know if I’m Relying on the Lord or Myself?</dc:title>
  <dc:creator>Bettye Locklair</dc:creator>
  <cp:lastModifiedBy>Bettye Locklair</cp:lastModifiedBy>
  <cp:revision>7</cp:revision>
  <dcterms:created xsi:type="dcterms:W3CDTF">2023-03-03T22:03:36Z</dcterms:created>
  <dcterms:modified xsi:type="dcterms:W3CDTF">2023-03-05T15:26:23Z</dcterms:modified>
</cp:coreProperties>
</file>