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3"/>
    <p:restoredTop sz="93380"/>
  </p:normalViewPr>
  <p:slideViewPr>
    <p:cSldViewPr snapToGrid="0">
      <p:cViewPr varScale="1">
        <p:scale>
          <a:sx n="88" d="100"/>
          <a:sy n="88" d="100"/>
        </p:scale>
        <p:origin x="19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F27E-F06B-204C-906F-B9CFFCD0D860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9733-0649-F84C-A3AA-54A1FB1C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45A59-8AB2-EF44-A8E0-62539CE73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790F-BA13-E2EA-D660-4DDC4120E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4B9BA-D5BD-7089-D5BF-4D234EDF6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406F-2DD8-C534-27BB-0ED61260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BD35-995A-A29C-C7DE-BDB04AF6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60B6-7457-BA2A-AD7C-E5CDC44F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3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143C-E8DD-CDFB-D4E5-BB2B9E51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1575A-CE49-0480-8D82-02F16C8FF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EE5F-2FDD-0442-6F49-4C4C91B5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7AF0-E36A-4F80-E98D-12E63FF7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2B72C-1B8A-2431-A13D-1E2BA57C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D6550-30D3-B339-4FA2-2F4145EDB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31CB8-3264-23D7-AD75-288527334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27E20-60C7-0882-6608-A465D146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1D749-5B0F-7D5C-95F3-A6AA4096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C19B-6498-6E6B-7170-83AEE883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27A2-8533-48BB-EF3B-9F67596F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B063-E6D1-5854-0457-460925F1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2B7C1-CDBC-F9D3-3791-CA88C3DD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80C1D-04D1-E11F-E61D-53BF5345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FE61E-EDBC-D53C-AADA-806A2708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E7F9-A2A3-DD01-3D91-5A03466D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B50BE-10EE-389A-8F9E-8BA9093A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E5007-93E4-95CC-B627-B13DDDA3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4438-E5F5-0A47-2C56-24D389EB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E17E-690E-B2F4-3682-BA4AB548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90BB-FE0C-DBBE-BA2E-ABC4E1BF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DEBF-FB03-9097-DC5C-1057C433D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D7404-9632-0050-BD99-6C6E1E98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7745-D6D1-C636-AABD-A7536D05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0CE4A-295E-D824-8724-39257C05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D1783-A013-7401-1D56-79A6EC24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576B-AE2A-421A-DB80-970C44B8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00E7-45C2-F741-0291-22B2C94C3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9C839-15B6-EED8-DA24-7609CF095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90C43-8D06-6CCF-BC7D-1C1AB7029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92191-C5B2-83F4-3FD5-1E10796CB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54D21-FB59-FDFA-C153-ADA8ECCF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E434E-5D2D-0B3A-E313-27356CD4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3345E-13E6-7BBE-5C33-05668A91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8321-B5AF-72C4-C547-275F6E2E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89E09-A22F-75D9-F1B4-ADACAD6E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87092-23F4-385E-8B21-F08696B9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97DE0-B6A8-08EC-827D-B7C4E606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04632-C9A3-3CD2-14FB-3BF9C7D4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25E3D-3ABC-1734-199E-E54C0D23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5F0BD-0D8C-EE72-9998-C2E2F60C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459F-468C-E2CB-64E9-67465AB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39DB-0563-EFC8-E7B5-430E69E2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DD631-7408-96A8-86AD-8F5AF1E67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E0262-F8C0-C7D7-7D56-C5EC4654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5FE19-DA9A-F173-0537-53D369E6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7A99A-F7D8-45CE-93D1-445D16E9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0A49-9C90-3E9B-304F-4920EFA2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E0FC8-A009-FC6C-402C-03B745602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4DBA-2A00-2484-165B-32714A5C5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29FA2-CBFF-4FF9-8C45-A8B2318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EE1-5EEC-61D9-BA28-A5A6132E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B6DC3-A049-063A-A8A3-C380E631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7D6E0-4F82-EC27-EBDB-95D4C17B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022E9-B441-72F3-B56B-20446F122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DEAA-6715-1E6C-7C47-9F932650A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29E2F-9160-DF43-ABFC-28826BA5F27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90FF-96B0-6114-1B44-C882B2C02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B4D7D-D0F2-A4B4-57C8-C1476941D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905D-8E8D-1C46-9F65-FBE15C3E3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CE4B-9913-4AE7-B5E5-00219347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Book Antiqua" panose="02040602050305030304" pitchFamily="18" charset="0"/>
              </a:rPr>
              <a:t>SONGS FOR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9EA8-01A2-43DE-B641-BBA61ED4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774"/>
            <a:ext cx="12191999" cy="535822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184 – Without Him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21s – On Bended Knee I Come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175 – The Breaking Of Bread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480 – Dare To Stand Like Joshua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307 – Are You Washed In The Blood?</a:t>
            </a:r>
          </a:p>
          <a:p>
            <a:pPr marL="0" indent="0">
              <a:buNone/>
            </a:pPr>
            <a:r>
              <a:rPr lang="en-US" sz="4800">
                <a:solidFill>
                  <a:srgbClr val="FFFFFF"/>
                </a:solidFill>
                <a:latin typeface="Book Antiqua"/>
              </a:rPr>
              <a:t>19s - Sanctuary</a:t>
            </a:r>
            <a:endParaRPr lang="en-US" sz="4800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501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3F7B-9A63-23C2-860E-BF947A09B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411362"/>
            <a:ext cx="12192000" cy="1891227"/>
          </a:xfrm>
          <a:solidFill>
            <a:schemeClr val="bg1">
              <a:alpha val="1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11500" b="1" dirty="0">
                <a:cs typeface="Damascus Semi" pitchFamily="2" charset="-78"/>
              </a:rPr>
              <a:t>Standing</a:t>
            </a:r>
            <a:r>
              <a:rPr lang="en-US" sz="11500" b="1" dirty="0">
                <a:solidFill>
                  <a:srgbClr val="FF0000"/>
                </a:solidFill>
                <a:cs typeface="Damascus Semi" pitchFamily="2" charset="-78"/>
              </a:rPr>
              <a:t> </a:t>
            </a:r>
            <a:r>
              <a:rPr lang="en-US" sz="11500" b="1" dirty="0">
                <a:solidFill>
                  <a:srgbClr val="C00000"/>
                </a:solidFill>
                <a:latin typeface="Chalkduster" panose="03050602040202020205" pitchFamily="66" charset="77"/>
                <a:cs typeface="Damascus Semi" pitchFamily="2" charset="-78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47742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425F-BB65-F612-280A-FD2311E1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Helvetica" pitchFamily="2" charset="0"/>
                <a:cs typeface="Damascus" pitchFamily="2" charset="-78"/>
              </a:rPr>
              <a:t>Standing Out From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FD46-B845-D333-25EB-F5625ADC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  <a:cs typeface="Damascus" pitchFamily="2" charset="-78"/>
              </a:rPr>
              <a:t>Being a “peculiar people” </a:t>
            </a:r>
            <a:r>
              <a:rPr lang="en-US" sz="4000" i="1" dirty="0">
                <a:latin typeface="Helvetica" pitchFamily="2" charset="0"/>
                <a:cs typeface="Damascus" pitchFamily="2" charset="-78"/>
              </a:rPr>
              <a:t>(1 Peter 2:9-12)</a:t>
            </a:r>
          </a:p>
          <a:p>
            <a:endParaRPr lang="en-US" sz="4000" dirty="0">
              <a:latin typeface="Helvetica" pitchFamily="2" charset="0"/>
              <a:cs typeface="Damascus" pitchFamily="2" charset="-78"/>
            </a:endParaRPr>
          </a:p>
          <a:p>
            <a:r>
              <a:rPr lang="en-US" sz="4000" dirty="0">
                <a:latin typeface="Helvetica" pitchFamily="2" charset="0"/>
                <a:cs typeface="Damascus" pitchFamily="2" charset="-78"/>
              </a:rPr>
              <a:t>Refraining from the flood of debauchery </a:t>
            </a:r>
            <a:br>
              <a:rPr lang="en-US" sz="4000" dirty="0">
                <a:latin typeface="Helvetica" pitchFamily="2" charset="0"/>
                <a:cs typeface="Damascus" pitchFamily="2" charset="-78"/>
              </a:rPr>
            </a:br>
            <a:r>
              <a:rPr lang="en-US" sz="4000" i="1" dirty="0">
                <a:latin typeface="Helvetica" pitchFamily="2" charset="0"/>
                <a:cs typeface="Damascus" pitchFamily="2" charset="-78"/>
              </a:rPr>
              <a:t>(1 Peter 4:1-5)</a:t>
            </a:r>
          </a:p>
          <a:p>
            <a:endParaRPr lang="en-US" sz="4000" dirty="0">
              <a:latin typeface="Helvetica" pitchFamily="2" charset="0"/>
              <a:cs typeface="Damascus" pitchFamily="2" charset="-78"/>
            </a:endParaRPr>
          </a:p>
          <a:p>
            <a:r>
              <a:rPr lang="en-US" sz="4000" dirty="0">
                <a:latin typeface="Helvetica" pitchFamily="2" charset="0"/>
                <a:cs typeface="Damascus" pitchFamily="2" charset="-78"/>
              </a:rPr>
              <a:t>Impeccable character </a:t>
            </a:r>
            <a:r>
              <a:rPr lang="en-US" sz="4000" i="1" dirty="0">
                <a:latin typeface="Helvetica" pitchFamily="2" charset="0"/>
                <a:cs typeface="Damascus" pitchFamily="2" charset="-78"/>
              </a:rPr>
              <a:t>(Titus 2:7-8)</a:t>
            </a:r>
          </a:p>
        </p:txBody>
      </p:sp>
    </p:spTree>
    <p:extLst>
      <p:ext uri="{BB962C8B-B14F-4D97-AF65-F5344CB8AC3E}">
        <p14:creationId xmlns:p14="http://schemas.microsoft.com/office/powerpoint/2010/main" val="365571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46AA-E074-3B40-9C9C-4646CFBB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Helvetica" pitchFamily="2" charset="0"/>
              </a:rPr>
              <a:t>Standing Out From Denominations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69D5-D275-E323-86B1-52989E91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Zeal </a:t>
            </a:r>
            <a:r>
              <a:rPr lang="en-US" sz="4000" b="1" dirty="0">
                <a:latin typeface="Helvetica" pitchFamily="2" charset="0"/>
              </a:rPr>
              <a:t>with</a:t>
            </a:r>
            <a:r>
              <a:rPr lang="en-US" sz="4000" dirty="0">
                <a:latin typeface="Helvetica" pitchFamily="2" charset="0"/>
              </a:rPr>
              <a:t> knowledge</a:t>
            </a:r>
            <a:br>
              <a:rPr lang="en-US" sz="40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(Romans 10:1-3; Acts 18:24-28; Matthew 7:21-23)</a:t>
            </a:r>
          </a:p>
          <a:p>
            <a:endParaRPr lang="en-US" sz="4000" i="1" dirty="0">
              <a:latin typeface="Helvetica" pitchFamily="2" charset="0"/>
            </a:endParaRPr>
          </a:p>
          <a:p>
            <a:r>
              <a:rPr lang="en-US" sz="4000" dirty="0">
                <a:latin typeface="Helvetica" pitchFamily="2" charset="0"/>
              </a:rPr>
              <a:t>Be ready to give a defense of your faith </a:t>
            </a:r>
            <a:br>
              <a:rPr lang="en-US" sz="40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(1 Peter 3:13-16)</a:t>
            </a:r>
          </a:p>
          <a:p>
            <a:endParaRPr lang="en-US" sz="4000" i="1" dirty="0">
              <a:latin typeface="Helvetica" pitchFamily="2" charset="0"/>
            </a:endParaRPr>
          </a:p>
          <a:p>
            <a:r>
              <a:rPr lang="en-US" sz="4000" dirty="0">
                <a:latin typeface="Helvetica" pitchFamily="2" charset="0"/>
              </a:rPr>
              <a:t>Preaching isn’t motivational speaking </a:t>
            </a:r>
            <a:br>
              <a:rPr lang="en-US" sz="4000" dirty="0">
                <a:latin typeface="Helvetica" pitchFamily="2" charset="0"/>
              </a:rPr>
            </a:br>
            <a:r>
              <a:rPr lang="en-US" sz="4000" i="1" dirty="0">
                <a:latin typeface="Helvetica" pitchFamily="2" charset="0"/>
              </a:rPr>
              <a:t>(Acts 17:11, 20:26)</a:t>
            </a:r>
          </a:p>
        </p:txBody>
      </p:sp>
    </p:spTree>
    <p:extLst>
      <p:ext uri="{BB962C8B-B14F-4D97-AF65-F5344CB8AC3E}">
        <p14:creationId xmlns:p14="http://schemas.microsoft.com/office/powerpoint/2010/main" val="341774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CDA4-24FE-637B-E4B2-301C52E3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Standing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D25B-7369-6970-DFD2-F88E814D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000" dirty="0"/>
              <a:t>Be different, not disruptive </a:t>
            </a:r>
            <a:r>
              <a:rPr lang="en-US" sz="4000" i="1" dirty="0"/>
              <a:t>(1 Timothy 2:1-4)</a:t>
            </a:r>
          </a:p>
          <a:p>
            <a:endParaRPr lang="en-US" sz="4000" dirty="0"/>
          </a:p>
          <a:p>
            <a:r>
              <a:rPr lang="en-US" sz="4000" dirty="0"/>
              <a:t>Do not be “holier-than-thou” </a:t>
            </a:r>
            <a:br>
              <a:rPr lang="en-US" sz="4000" dirty="0"/>
            </a:br>
            <a:r>
              <a:rPr lang="en-US" sz="4000" i="1" dirty="0"/>
              <a:t>(1 Timothy 3:7; Matthew 6:5-7)</a:t>
            </a:r>
          </a:p>
          <a:p>
            <a:endParaRPr lang="en-US" sz="4000" dirty="0"/>
          </a:p>
          <a:p>
            <a:r>
              <a:rPr lang="en-US" sz="4000" dirty="0"/>
              <a:t>Consistency </a:t>
            </a:r>
            <a:r>
              <a:rPr lang="en-US" sz="4000" i="1" dirty="0"/>
              <a:t>(Matthew 5:13)</a:t>
            </a:r>
          </a:p>
        </p:txBody>
      </p:sp>
    </p:spTree>
    <p:extLst>
      <p:ext uri="{BB962C8B-B14F-4D97-AF65-F5344CB8AC3E}">
        <p14:creationId xmlns:p14="http://schemas.microsoft.com/office/powerpoint/2010/main" val="123724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153</Words>
  <Application>Microsoft Macintosh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Chalkduster</vt:lpstr>
      <vt:lpstr>Helvetica</vt:lpstr>
      <vt:lpstr>Office Theme</vt:lpstr>
      <vt:lpstr>SONGS FOR WORSHIP</vt:lpstr>
      <vt:lpstr>Standing Out</vt:lpstr>
      <vt:lpstr>Standing Out From The World</vt:lpstr>
      <vt:lpstr>Standing Out From Denominations</vt:lpstr>
      <vt:lpstr>Practicing Standing 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Out</dc:title>
  <dc:creator>Ian Tilley</dc:creator>
  <cp:lastModifiedBy>Ian Tilley</cp:lastModifiedBy>
  <cp:revision>2</cp:revision>
  <dcterms:created xsi:type="dcterms:W3CDTF">2023-03-11T01:53:53Z</dcterms:created>
  <dcterms:modified xsi:type="dcterms:W3CDTF">2023-03-12T14:27:36Z</dcterms:modified>
</cp:coreProperties>
</file>