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7" r:id="rId2"/>
    <p:sldId id="257" r:id="rId3"/>
    <p:sldId id="260" r:id="rId4"/>
    <p:sldId id="266" r:id="rId5"/>
    <p:sldId id="258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548E0-55E6-4DE1-9B04-A167BC05829E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20542-41CD-4496-9F01-5FE1A6506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41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09EB0E-D07C-4405-8EEE-8E6ADD6E97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50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a Christian you can live with a good conscience and have the peace that passes all understanding that will guard your hearts &amp; minds in Christ Jesus.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09EB0E-D07C-4405-8EEE-8E6ADD6E97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43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CCFCE-32E4-C6EE-D956-D787003DC0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F83BFD-7D4A-0187-8255-449885A2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B219D-1BE4-286A-C108-8D597BF99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1D2B-F97C-4B75-AC14-28D9D4D1B614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94134-6A94-24A2-D7DE-A271655FC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589DC-37B2-FD87-11DD-58437FB78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9B98-625E-4558-8668-6F521377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625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5E31C-9F06-7B76-ED17-DDC78E0C9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3C3ACC-1DF9-B164-F7E2-58081CB95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CF139-8A3B-2562-A34A-EB193D661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1D2B-F97C-4B75-AC14-28D9D4D1B614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7D95A-120D-5E15-81CE-E116DC28A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8ACC7-EB46-AA0D-C854-62B9D7A1F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9B98-625E-4558-8668-6F521377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8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40CEBD-6C5B-0792-AD9B-154FFB0D59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5F446-6B23-8E47-C59B-A39F6EC6E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866BD-5D33-8E81-7FC1-366B87E29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1D2B-F97C-4B75-AC14-28D9D4D1B614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49647-70C5-929F-9200-ADBD1DF0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9CCBA-2496-DE13-DDBA-0FD035CBD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9B98-625E-4558-8668-6F521377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8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5EF13-41BB-B6B9-D980-62E92E3F5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25D87-73FB-3662-CF70-B666A8FB5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F7B20-1834-3B91-EE56-C99FA1D4C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1D2B-F97C-4B75-AC14-28D9D4D1B614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EA591-4A70-F3E5-33A8-0791244B0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34C5C-62E5-10F2-C27A-0C52C0D4A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9B98-625E-4558-8668-6F521377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6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C04E-EB91-C81C-0AEF-C66EA9A98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645B6-B1DD-D238-7C0F-C09E1FCE5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30C4E-EE06-7565-96AD-694B1233C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1D2B-F97C-4B75-AC14-28D9D4D1B614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ACB8B-91AB-3297-45E8-EE166C759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01506-B51B-3DCF-2BC4-62F245625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9B98-625E-4558-8668-6F521377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436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B026F-477E-3AA9-1C8D-78F266F42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CB84C-2FF3-C3AB-6F6A-9D77330EFD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5C8FD-6650-38CC-03CB-778FC5A8B4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7FD990-A68B-9766-87AB-86812180C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1D2B-F97C-4B75-AC14-28D9D4D1B614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109139-246A-F6F3-AB26-FBF21EBC0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20FCE-4DDB-9101-EEF0-233823FF6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9B98-625E-4558-8668-6F521377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7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38965-99C5-158E-284A-D12A13BCA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C5FD7A-F57A-3E55-0EED-50DD02C8F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AD5FD-0D8C-DDFD-6A09-827D49D8A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05C04D-A02C-CCFD-ABFF-5396D76717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9CB75F-2E9D-900B-B7BE-E85D7C7799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CE2687-84FC-2458-8717-D129E4D5B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1D2B-F97C-4B75-AC14-28D9D4D1B614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2FE6F0-B556-48E7-5102-544DF82D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CCDE87-9806-5A19-E8F3-2420AF76C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9B98-625E-4558-8668-6F521377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1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EDD22-47D2-1C9D-30D7-E8CB08C42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FFE15F-C580-79AF-E0F1-C55DBCFCC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1D2B-F97C-4B75-AC14-28D9D4D1B614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99B28-2B2B-399B-D6F2-F4B01DE4B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FB468F-C8B1-9468-0C11-64F5B0565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9B98-625E-4558-8668-6F521377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1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80151F-703D-FD39-B67D-A4D57481F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1D2B-F97C-4B75-AC14-28D9D4D1B614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5D085-1811-6303-F14D-F46ABC953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7684DF-2BC8-5E82-A279-F1DE6E14E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9B98-625E-4558-8668-6F521377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7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05925-829A-EE52-559A-5BE3E1F04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D0E55-0595-3342-C266-CF1AF91EA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1DA4B1-C422-70FF-0E15-95EE18123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18035-2B25-0BBA-2EE1-AD2A1F81E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1D2B-F97C-4B75-AC14-28D9D4D1B614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B353D-E507-464B-ED3B-77EA4F201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EAFC77-78C6-923A-A0C0-B8297BEF5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9B98-625E-4558-8668-6F521377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38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4B880-ED0A-427C-7236-BB4F809C5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E07125-2E31-AE8B-8309-33040A6CCF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39D5C6-7438-0CDD-9F1E-EEC382C36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AEE70E-D068-6B31-61F4-AB7C6AB6B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1D2B-F97C-4B75-AC14-28D9D4D1B614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343F78-3E27-4726-DB97-29C17F64E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40A2E-C5E4-14C9-6F2C-1459E306E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9B98-625E-4558-8668-6F521377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2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A2B126-3631-0FA0-9D4D-34B7DF002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3E7AA4-2E7F-1BFE-FB38-1BC9D311D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24539-2852-31E7-4BEC-73C0AD06F2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E1D2B-F97C-4B75-AC14-28D9D4D1B614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90416-9B70-A326-8F7B-9372CF171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EB76F-BAB3-0C76-FE49-FB4402E586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9B98-625E-4558-8668-6F521377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7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56F56-C355-7CBF-5D75-9AE6C437B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12873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E9EBB-984B-4FCA-E071-306DCB6BD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53551"/>
            <a:ext cx="12192000" cy="5704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68 Lord We Come before Thee Now</a:t>
            </a:r>
          </a:p>
          <a:p>
            <a:pPr marL="0" indent="0">
              <a:buNone/>
            </a:pPr>
            <a:r>
              <a:rPr lang="en-US" sz="4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599 We Bow Down in Reverence</a:t>
            </a:r>
          </a:p>
          <a:p>
            <a:pPr marL="0" indent="0">
              <a:buNone/>
            </a:pPr>
            <a:r>
              <a:rPr lang="en-US" sz="4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696 He Loves Me (3 verses then the chorus)</a:t>
            </a:r>
          </a:p>
          <a:p>
            <a:pPr marL="0" indent="0">
              <a:buNone/>
            </a:pPr>
            <a:r>
              <a:rPr lang="en-US" sz="4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435 How Shall the Young Secure their Hearts</a:t>
            </a:r>
          </a:p>
          <a:p>
            <a:pPr marL="0" indent="0">
              <a:buNone/>
            </a:pPr>
            <a:r>
              <a:rPr lang="en-US" sz="4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332 I Surrender All</a:t>
            </a:r>
          </a:p>
          <a:p>
            <a:pPr marL="0" indent="0">
              <a:buNone/>
            </a:pPr>
            <a:r>
              <a:rPr lang="en-US" sz="4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660 I Will Sing of the Mercies</a:t>
            </a:r>
          </a:p>
        </p:txBody>
      </p:sp>
    </p:spTree>
    <p:extLst>
      <p:ext uri="{BB962C8B-B14F-4D97-AF65-F5344CB8AC3E}">
        <p14:creationId xmlns:p14="http://schemas.microsoft.com/office/powerpoint/2010/main" val="2549272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imothy 5 8 Bible Quotes. QuotesGram">
            <a:extLst>
              <a:ext uri="{FF2B5EF4-FFF2-40B4-BE49-F238E27FC236}">
                <a16:creationId xmlns:a16="http://schemas.microsoft.com/office/drawing/2014/main" id="{E907A089-EF4D-B831-8C82-27EB1B4B606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538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9CE80-04AA-27AC-DBEF-741797D45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2534"/>
          </a:xfrm>
        </p:spPr>
        <p:txBody>
          <a:bodyPr>
            <a:noAutofit/>
          </a:bodyPr>
          <a:lstStyle/>
          <a:p>
            <a:pPr algn="ctr"/>
            <a:r>
              <a:rPr lang="en-US" sz="62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the Conscience?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29FA52-13E9-0FA0-4079-215415940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2535"/>
            <a:ext cx="12192000" cy="5915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determines what we think is right or wrong but it doesn’t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 that God approves (Ex. Saul- Acts 23:1; 1 Tim. 1:13)</a:t>
            </a: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It commends us when we do what we think is right or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condemns us when we’re wrong.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(Romans 2:15; Acts 26:9; John 8:9)</a:t>
            </a: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It is only truly reliable when it agrees with God’s word &amp;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realize that we are sinners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(Romans 3:20-23).</a:t>
            </a:r>
            <a:endParaRPr lang="en-US" sz="36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29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9CE80-04AA-27AC-DBEF-741797D45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42535"/>
          </a:xfrm>
        </p:spPr>
        <p:txBody>
          <a:bodyPr>
            <a:noAutofit/>
          </a:bodyPr>
          <a:lstStyle/>
          <a:p>
            <a:pPr algn="ctr"/>
            <a:r>
              <a:rPr lang="en-US" sz="47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Evil Conscience </a:t>
            </a:r>
            <a:r>
              <a:rPr lang="en-US" sz="47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be Cleansed in Christ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29FA52-13E9-0FA0-4079-215415940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2535"/>
            <a:ext cx="12192000" cy="5915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we are baptized in water our hearts are sprinkled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clean from an evil conscience so that we can draw near to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with a sincere faith (Hebrews 10:22).</a:t>
            </a: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Corinthians had been fornicators, idolaters, adulterers,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homosexuals, thieves, drunkards, swindlers, &amp; revilers but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now they were washed, sanctified &amp; justified in Christ!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Corinthians 6:9-11; 12:13)</a:t>
            </a: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God forgives, He forgets your past sins (Heb. 8:12)</a:t>
            </a: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34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E7373-1FDC-AC8C-F1F9-70B469358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566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Have a Good Conscience You Will…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5870F-F5F9-7778-EB55-BF24BF4EA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6604"/>
            <a:ext cx="12192000" cy="60069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…Live godly (2 Cor. 1:12; Titus 2:11-14; Heb. 13:18)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…Endure persecution for Christ’s sake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Tim. 3:12; 1 Pet. 2:11-12; 3:13-18; 4:12-16; 5:8-11)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…Fight the good fight of faith, not sear your conscience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Tim. 1:18-20; 3:8-10; 4:1-6; 6:3-5,11-12; 2 Tim. 2:15ff)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…Repent, confess, &amp; forsake your sins- make no excuses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(Prov. 28:13; 1 John 1:9; Acts 8:20-24)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17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56F56-C355-7CBF-5D75-9AE6C437B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12873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E9EBB-984B-4FCA-E071-306DCB6BD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53551"/>
            <a:ext cx="12192000" cy="5704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68 Lord We Come before Thee Now</a:t>
            </a:r>
          </a:p>
          <a:p>
            <a:pPr marL="0" indent="0">
              <a:buNone/>
            </a:pPr>
            <a:r>
              <a:rPr lang="en-US" sz="4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599 We Bow Down in Reverence</a:t>
            </a:r>
          </a:p>
          <a:p>
            <a:pPr marL="0" indent="0">
              <a:buNone/>
            </a:pPr>
            <a:r>
              <a:rPr lang="en-US" sz="4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696 He Loves Me (3 verses then the chorus)</a:t>
            </a:r>
          </a:p>
          <a:p>
            <a:pPr marL="0" indent="0">
              <a:buNone/>
            </a:pPr>
            <a:r>
              <a:rPr lang="en-US" sz="4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435 How Shall the Young Secure their Hearts</a:t>
            </a:r>
          </a:p>
          <a:p>
            <a:pPr marL="0" indent="0">
              <a:buNone/>
            </a:pPr>
            <a:r>
              <a:rPr lang="en-US" sz="4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332 I Surrender All</a:t>
            </a:r>
          </a:p>
          <a:p>
            <a:pPr marL="0" indent="0">
              <a:buNone/>
            </a:pPr>
            <a:r>
              <a:rPr lang="en-US" sz="4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660 I Will Sing of the Mercies</a:t>
            </a:r>
          </a:p>
        </p:txBody>
      </p:sp>
    </p:spTree>
    <p:extLst>
      <p:ext uri="{BB962C8B-B14F-4D97-AF65-F5344CB8AC3E}">
        <p14:creationId xmlns:p14="http://schemas.microsoft.com/office/powerpoint/2010/main" val="2605315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405</Words>
  <Application>Microsoft Office PowerPoint</Application>
  <PresentationFormat>Widescreen</PresentationFormat>
  <Paragraphs>50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What is the Conscience?</vt:lpstr>
      <vt:lpstr>An Evil Conscience Can be Cleansed in Christ</vt:lpstr>
      <vt:lpstr>If You Have a Good Conscience You Will…</vt:lpstr>
      <vt:lpstr>Hymns for Worship at Woodmont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3</cp:revision>
  <cp:lastPrinted>2023-04-09T20:49:08Z</cp:lastPrinted>
  <dcterms:created xsi:type="dcterms:W3CDTF">2023-04-09T20:13:44Z</dcterms:created>
  <dcterms:modified xsi:type="dcterms:W3CDTF">2023-04-09T23:41:26Z</dcterms:modified>
</cp:coreProperties>
</file>