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BBA4-AC91-A984-A4DA-A2E803A0E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E1CCC-79EB-7287-FE15-3A0A711A7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E035A-2181-345C-612F-7EACB74D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9B559-6F2A-B8D3-0FA1-FFC2F3D6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1D0C4-3235-6039-303C-0567DCB0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321F-6A33-4190-7BAB-0E2846C8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45238-ABD6-6E47-C485-02386EBD5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1267A-3444-EB0D-7CCF-666B9E4B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56BA9-F317-9B54-AD06-5F79A0ED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1C5E1-424B-DCE4-8FE7-EEFF1335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EC11AC-7513-3DE3-99BE-B6553E952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E9475-B435-62EF-061A-C84601095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5819-8710-37AC-5C4A-B0393970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511A-E2B6-E8B3-EDF8-AD9EDA42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D383F-BD6B-E1B0-7902-D6697AA2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FF6E-E9E1-EC23-F813-C6E18F744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58E8B-8217-ED1C-96AE-139CF98DB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2E626-645E-1079-704A-040D535C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B1896-AAC2-3C5B-54A1-FD176C16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E423F-3D46-68BA-61B0-889E1CFD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3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A2E6-6385-DA4A-B05B-22A7ACD1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9B00A-156F-BCCE-7CA6-E9B5BC856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1060A-0623-0C5D-EF3C-4AEB0A05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D791-3E47-98F3-14EE-D3C965FE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C44A7-6C5B-12E5-4D96-BF6993FB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9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E82E-CFC7-6600-9EC2-A4EF7250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DE40D-EF1E-D57B-491E-44F52B6A9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86EE8-FCEE-4514-6939-079D06B5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D3481-A4D2-A306-E553-6F8E7E1D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AD6F6-BFCF-DD00-BA4E-F00D0DC7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35272-D9A4-3787-2C0C-C45D2187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BB82-16B2-E7D7-B2A0-D8DD2C32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38BEB-D816-18BD-97EC-F1947D0B2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BB094-3E49-1969-8D2A-779E3D1A5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1AC70-C158-674D-DA6E-4B03AD8F7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A2F08-6738-0AF7-3BD6-C84421142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E744F5-74AE-1745-292B-F28B7978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082EE-E04D-CBE2-6512-426DF3DF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18D8D-7F56-5522-4247-4BE550D5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2FED-BE31-45AE-D06A-5E3052F0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88BB73-926F-60E0-14C0-9794FE0A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F5DA9-19B7-BC1C-A7CA-4DF7BAC0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3A1FD-3BED-4677-A82E-EA1D33BA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0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BC504-FE6D-FBF9-7861-5D5C7F5B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740A2-1E74-12A1-6667-E25092A2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2B2F2-5D05-D887-95CC-EFE9B8A8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5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AEA3-5DF2-A9B4-2150-7C85AE94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515C6-6CD9-2B7D-6595-6F9A77618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FC4B5-B748-CB59-5801-76E4D7CFC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A808F-EC0C-73A3-5AC2-EDFC5378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F608-A9E2-DB07-8282-CE379AAE9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46746-6708-9F9E-6ACF-AC9C35DC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463E-36C3-B9B4-0C15-6D18A1ED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3446-B3B2-F638-E94E-72C887E9D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F9801-23D8-860A-29A5-AB44FAAFD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4A205-4231-C568-D3F1-FB5FF9A5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A761E-78C9-F312-E685-80463B9A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373B6-12B4-C421-51FD-1F2B8E94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ACBBA-AD67-187A-3D76-9D6BA149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52F5D-68FC-7B44-F971-F2770BD46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6375-9BD0-82E9-FCA1-47CA6EB42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CC84-328E-4443-B76B-0BB05942DF4F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361D-97CC-0BDA-73A9-98AE6082E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503AC-D9F6-2A71-711D-14B34B954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9367-3886-48D7-9A16-22403CA9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2442-0661-8AB0-C223-39E6621E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355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D74B-4EDC-7EDD-F13F-60579512A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2025"/>
            <a:ext cx="12192000" cy="5605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King Most High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111s This is Holy Ground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 When My Love to Christ Grows Weak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341 The Way of the Cross Leads Home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295 Christ </a:t>
            </a:r>
            <a:r>
              <a:rPr lang="en-US" sz="5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Receiveth</a:t>
            </a: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Sinful Men</a:t>
            </a:r>
          </a:p>
        </p:txBody>
      </p:sp>
    </p:spTree>
    <p:extLst>
      <p:ext uri="{BB962C8B-B14F-4D97-AF65-F5344CB8AC3E}">
        <p14:creationId xmlns:p14="http://schemas.microsoft.com/office/powerpoint/2010/main" val="37270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A48CC-0CDE-BFAD-0E39-81D1ADB00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1030" name="Picture 6" descr="Why does God allow Pain and Suffering?">
            <a:extLst>
              <a:ext uri="{FF2B5EF4-FFF2-40B4-BE49-F238E27FC236}">
                <a16:creationId xmlns:a16="http://schemas.microsoft.com/office/drawing/2014/main" id="{9F365904-2720-6190-4B1B-7FB5F54FA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C56F05-3847-E279-ED34-35534473C415}"/>
              </a:ext>
            </a:extLst>
          </p:cNvPr>
          <p:cNvSpPr txBox="1"/>
          <p:nvPr/>
        </p:nvSpPr>
        <p:spPr>
          <a:xfrm>
            <a:off x="135922" y="6391184"/>
            <a:ext cx="4843851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B0F0"/>
              </a:solidFill>
              <a:effectLst/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8732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7A9B-DE6D-F05A-4C32-6BB38B45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Does God Allow Pain &amp;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3467-C496-4CC1-F106-87E4F883D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0160"/>
            <a:ext cx="12192000" cy="5577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we might die to sin and live for righteousness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2:21-25; 4:1-5, 12-16)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test our faith so that we will grow spiritually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1:2-4, 12; 5:10-11)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humble us &amp; help us realize our need for God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12:7-10)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9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7A9B-DE6D-F05A-4C32-6BB38B45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5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Does God Allow Pain &amp;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3467-C496-4CC1-F106-87E4F883D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we can comfort others in their afflictions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1:3-11)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prepares for an eternal home where there will be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more death, mourning, crying, or pain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4:16-5:10; Revelation 21:4)</a:t>
            </a:r>
          </a:p>
        </p:txBody>
      </p:sp>
    </p:spTree>
    <p:extLst>
      <p:ext uri="{BB962C8B-B14F-4D97-AF65-F5344CB8AC3E}">
        <p14:creationId xmlns:p14="http://schemas.microsoft.com/office/powerpoint/2010/main" val="17319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2442-0661-8AB0-C223-39E6621E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355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D74B-4EDC-7EDD-F13F-60579512A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2025"/>
            <a:ext cx="12192000" cy="5605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King Most High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111s This is Holy Ground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 When My Love to Christ Grows Weak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341 The Way of the Cross Leads Home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295 Christ </a:t>
            </a:r>
            <a:r>
              <a:rPr lang="en-US" sz="5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Receiveth</a:t>
            </a:r>
            <a:r>
              <a:rPr lang="en-US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Sinful Men</a:t>
            </a:r>
          </a:p>
        </p:txBody>
      </p:sp>
    </p:spTree>
    <p:extLst>
      <p:ext uri="{BB962C8B-B14F-4D97-AF65-F5344CB8AC3E}">
        <p14:creationId xmlns:p14="http://schemas.microsoft.com/office/powerpoint/2010/main" val="382801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180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Why Does God Allow Pain &amp; Suffering</vt:lpstr>
      <vt:lpstr>Why Does God Allow Pain &amp; Suffering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</cp:revision>
  <cp:lastPrinted>2023-04-02T19:25:00Z</cp:lastPrinted>
  <dcterms:created xsi:type="dcterms:W3CDTF">2023-04-02T19:00:44Z</dcterms:created>
  <dcterms:modified xsi:type="dcterms:W3CDTF">2023-04-05T21:15:59Z</dcterms:modified>
</cp:coreProperties>
</file>