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56" r:id="rId3"/>
    <p:sldId id="257"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9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F0922D-63EB-45A9-BBA8-F712FE814965}" type="datetimeFigureOut">
              <a:rPr lang="en-US" smtClean="0"/>
              <a:t>4/23/2023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8523EA-F6E6-4FF3-8909-7AC30C2DDAEC}" type="slidenum">
              <a:rPr lang="en-US" smtClean="0"/>
              <a:t>‹#›</a:t>
            </a:fld>
            <a:endParaRPr lang="en-US"/>
          </a:p>
        </p:txBody>
      </p:sp>
    </p:spTree>
    <p:extLst>
      <p:ext uri="{BB962C8B-B14F-4D97-AF65-F5344CB8AC3E}">
        <p14:creationId xmlns:p14="http://schemas.microsoft.com/office/powerpoint/2010/main" val="2858980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Singing night Wednesday night.  Why is it so important to sing?  Sing to make us feel good, happy because it sounds good, I like the beat, melody, the way we sing it.  You can’t sing online in virtual worship because there’s a lag.  What a sad time it was when we weren’t in person early on during the Pandemic.</a:t>
            </a:r>
          </a:p>
        </p:txBody>
      </p:sp>
      <p:sp>
        <p:nvSpPr>
          <p:cNvPr id="4" name="Slide Number Placeholder 3"/>
          <p:cNvSpPr>
            <a:spLocks noGrp="1"/>
          </p:cNvSpPr>
          <p:nvPr>
            <p:ph type="sldNum" sz="quarter" idx="5"/>
          </p:nvPr>
        </p:nvSpPr>
        <p:spPr/>
        <p:txBody>
          <a:bodyPr/>
          <a:lstStyle/>
          <a:p>
            <a:fld id="{898523EA-F6E6-4FF3-8909-7AC30C2DDAEC}" type="slidenum">
              <a:rPr lang="en-US" smtClean="0"/>
              <a:t>2</a:t>
            </a:fld>
            <a:endParaRPr lang="en-US"/>
          </a:p>
        </p:txBody>
      </p:sp>
    </p:spTree>
    <p:extLst>
      <p:ext uri="{BB962C8B-B14F-4D97-AF65-F5344CB8AC3E}">
        <p14:creationId xmlns:p14="http://schemas.microsoft.com/office/powerpoint/2010/main" val="688848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about Jesus, Give Me the Bible, We’re Marching to Zion (let those refuse to sing who never knew our God) Trust and Obey, Blessed are They Who Do His Commandments, Hallelujah Praise Jehovah, He Keeps Me Singing, On Jordan’s Stormy Banks I Stand Holy </a:t>
            </a:r>
            <a:r>
              <a:rPr lang="en-US" dirty="0" err="1"/>
              <a:t>Holy</a:t>
            </a:r>
            <a:r>
              <a:rPr lang="en-US" dirty="0"/>
              <a:t> </a:t>
            </a:r>
            <a:r>
              <a:rPr lang="en-US" dirty="0" err="1"/>
              <a:t>Holy</a:t>
            </a:r>
            <a:r>
              <a:rPr lang="en-US" dirty="0"/>
              <a:t> </a:t>
            </a:r>
          </a:p>
        </p:txBody>
      </p:sp>
      <p:sp>
        <p:nvSpPr>
          <p:cNvPr id="4" name="Slide Number Placeholder 3"/>
          <p:cNvSpPr>
            <a:spLocks noGrp="1"/>
          </p:cNvSpPr>
          <p:nvPr>
            <p:ph type="sldNum" sz="quarter" idx="5"/>
          </p:nvPr>
        </p:nvSpPr>
        <p:spPr/>
        <p:txBody>
          <a:bodyPr/>
          <a:lstStyle/>
          <a:p>
            <a:fld id="{898523EA-F6E6-4FF3-8909-7AC30C2DDAEC}" type="slidenum">
              <a:rPr lang="en-US" smtClean="0"/>
              <a:t>3</a:t>
            </a:fld>
            <a:endParaRPr lang="en-US"/>
          </a:p>
        </p:txBody>
      </p:sp>
    </p:spTree>
    <p:extLst>
      <p:ext uri="{BB962C8B-B14F-4D97-AF65-F5344CB8AC3E}">
        <p14:creationId xmlns:p14="http://schemas.microsoft.com/office/powerpoint/2010/main" val="257816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Count Your Blessings, Give Thanks from Whom All Blessings Flow, Sing to Me of Heaven, Heavenly Sunlight, We Have an Anchor, Each Day I’ll Do, Just a Closer Walk with Thee, Higher Ground, Whispering Hope</a:t>
            </a:r>
          </a:p>
        </p:txBody>
      </p:sp>
      <p:sp>
        <p:nvSpPr>
          <p:cNvPr id="4" name="Slide Number Placeholder 3"/>
          <p:cNvSpPr>
            <a:spLocks noGrp="1"/>
          </p:cNvSpPr>
          <p:nvPr>
            <p:ph type="sldNum" sz="quarter" idx="5"/>
          </p:nvPr>
        </p:nvSpPr>
        <p:spPr/>
        <p:txBody>
          <a:bodyPr/>
          <a:lstStyle/>
          <a:p>
            <a:fld id="{898523EA-F6E6-4FF3-8909-7AC30C2DDAEC}" type="slidenum">
              <a:rPr lang="en-US" smtClean="0"/>
              <a:t>4</a:t>
            </a:fld>
            <a:endParaRPr lang="en-US"/>
          </a:p>
        </p:txBody>
      </p:sp>
    </p:spTree>
    <p:extLst>
      <p:ext uri="{BB962C8B-B14F-4D97-AF65-F5344CB8AC3E}">
        <p14:creationId xmlns:p14="http://schemas.microsoft.com/office/powerpoint/2010/main" val="799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C68D6-1DE5-DD45-2C9C-298EF39DD1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53E1F7-BB81-0D32-58F6-DB68B083FF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99421D-1E03-EBCE-9120-39599A63969C}"/>
              </a:ext>
            </a:extLst>
          </p:cNvPr>
          <p:cNvSpPr>
            <a:spLocks noGrp="1"/>
          </p:cNvSpPr>
          <p:nvPr>
            <p:ph type="dt" sz="half" idx="10"/>
          </p:nvPr>
        </p:nvSpPr>
        <p:spPr/>
        <p:txBody>
          <a:bodyPr/>
          <a:lstStyle/>
          <a:p>
            <a:fld id="{CDCACA2E-9D0B-416C-A8CD-1637D5B57C57}" type="datetimeFigureOut">
              <a:rPr lang="en-US" smtClean="0"/>
              <a:t>4/23/2023</a:t>
            </a:fld>
            <a:endParaRPr lang="en-US"/>
          </a:p>
        </p:txBody>
      </p:sp>
      <p:sp>
        <p:nvSpPr>
          <p:cNvPr id="5" name="Footer Placeholder 4">
            <a:extLst>
              <a:ext uri="{FF2B5EF4-FFF2-40B4-BE49-F238E27FC236}">
                <a16:creationId xmlns:a16="http://schemas.microsoft.com/office/drawing/2014/main" id="{16F5F47A-6357-2457-A5F2-ABBB0FD934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C719FE-0A4A-5C01-DAAA-94990A4AB8F0}"/>
              </a:ext>
            </a:extLst>
          </p:cNvPr>
          <p:cNvSpPr>
            <a:spLocks noGrp="1"/>
          </p:cNvSpPr>
          <p:nvPr>
            <p:ph type="sldNum" sz="quarter" idx="12"/>
          </p:nvPr>
        </p:nvSpPr>
        <p:spPr/>
        <p:txBody>
          <a:bodyPr/>
          <a:lstStyle/>
          <a:p>
            <a:fld id="{808607B7-2E0C-4000-BFAC-DF64670A1E05}" type="slidenum">
              <a:rPr lang="en-US" smtClean="0"/>
              <a:t>‹#›</a:t>
            </a:fld>
            <a:endParaRPr lang="en-US"/>
          </a:p>
        </p:txBody>
      </p:sp>
    </p:spTree>
    <p:extLst>
      <p:ext uri="{BB962C8B-B14F-4D97-AF65-F5344CB8AC3E}">
        <p14:creationId xmlns:p14="http://schemas.microsoft.com/office/powerpoint/2010/main" val="351766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04036-D12E-8BFB-E6CE-08A862B28A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35D294E-29F3-B8A0-7FAE-F61F62C0B2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39974F-547B-96CE-A972-C02A3295780C}"/>
              </a:ext>
            </a:extLst>
          </p:cNvPr>
          <p:cNvSpPr>
            <a:spLocks noGrp="1"/>
          </p:cNvSpPr>
          <p:nvPr>
            <p:ph type="dt" sz="half" idx="10"/>
          </p:nvPr>
        </p:nvSpPr>
        <p:spPr/>
        <p:txBody>
          <a:bodyPr/>
          <a:lstStyle/>
          <a:p>
            <a:fld id="{CDCACA2E-9D0B-416C-A8CD-1637D5B57C57}" type="datetimeFigureOut">
              <a:rPr lang="en-US" smtClean="0"/>
              <a:t>4/23/2023</a:t>
            </a:fld>
            <a:endParaRPr lang="en-US"/>
          </a:p>
        </p:txBody>
      </p:sp>
      <p:sp>
        <p:nvSpPr>
          <p:cNvPr id="5" name="Footer Placeholder 4">
            <a:extLst>
              <a:ext uri="{FF2B5EF4-FFF2-40B4-BE49-F238E27FC236}">
                <a16:creationId xmlns:a16="http://schemas.microsoft.com/office/drawing/2014/main" id="{C3F6FF02-BFA5-B997-D216-C95DDBCA09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4E604F-F177-7E7F-F668-4A42DAC186B6}"/>
              </a:ext>
            </a:extLst>
          </p:cNvPr>
          <p:cNvSpPr>
            <a:spLocks noGrp="1"/>
          </p:cNvSpPr>
          <p:nvPr>
            <p:ph type="sldNum" sz="quarter" idx="12"/>
          </p:nvPr>
        </p:nvSpPr>
        <p:spPr/>
        <p:txBody>
          <a:bodyPr/>
          <a:lstStyle/>
          <a:p>
            <a:fld id="{808607B7-2E0C-4000-BFAC-DF64670A1E05}" type="slidenum">
              <a:rPr lang="en-US" smtClean="0"/>
              <a:t>‹#›</a:t>
            </a:fld>
            <a:endParaRPr lang="en-US"/>
          </a:p>
        </p:txBody>
      </p:sp>
    </p:spTree>
    <p:extLst>
      <p:ext uri="{BB962C8B-B14F-4D97-AF65-F5344CB8AC3E}">
        <p14:creationId xmlns:p14="http://schemas.microsoft.com/office/powerpoint/2010/main" val="4126850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0CD434-2AE9-833F-F1AC-3354C4096C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6939E5-16CB-67D1-464F-4ABEF09822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C9CECC-F03E-D033-EDE9-F8E347CAB556}"/>
              </a:ext>
            </a:extLst>
          </p:cNvPr>
          <p:cNvSpPr>
            <a:spLocks noGrp="1"/>
          </p:cNvSpPr>
          <p:nvPr>
            <p:ph type="dt" sz="half" idx="10"/>
          </p:nvPr>
        </p:nvSpPr>
        <p:spPr/>
        <p:txBody>
          <a:bodyPr/>
          <a:lstStyle/>
          <a:p>
            <a:fld id="{CDCACA2E-9D0B-416C-A8CD-1637D5B57C57}" type="datetimeFigureOut">
              <a:rPr lang="en-US" smtClean="0"/>
              <a:t>4/23/2023</a:t>
            </a:fld>
            <a:endParaRPr lang="en-US"/>
          </a:p>
        </p:txBody>
      </p:sp>
      <p:sp>
        <p:nvSpPr>
          <p:cNvPr id="5" name="Footer Placeholder 4">
            <a:extLst>
              <a:ext uri="{FF2B5EF4-FFF2-40B4-BE49-F238E27FC236}">
                <a16:creationId xmlns:a16="http://schemas.microsoft.com/office/drawing/2014/main" id="{2EE27102-FD97-52C3-9D5F-BC36796ED2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56D966-EE01-FDEE-1632-F4CD51DFC3E8}"/>
              </a:ext>
            </a:extLst>
          </p:cNvPr>
          <p:cNvSpPr>
            <a:spLocks noGrp="1"/>
          </p:cNvSpPr>
          <p:nvPr>
            <p:ph type="sldNum" sz="quarter" idx="12"/>
          </p:nvPr>
        </p:nvSpPr>
        <p:spPr/>
        <p:txBody>
          <a:bodyPr/>
          <a:lstStyle/>
          <a:p>
            <a:fld id="{808607B7-2E0C-4000-BFAC-DF64670A1E05}" type="slidenum">
              <a:rPr lang="en-US" smtClean="0"/>
              <a:t>‹#›</a:t>
            </a:fld>
            <a:endParaRPr lang="en-US"/>
          </a:p>
        </p:txBody>
      </p:sp>
    </p:spTree>
    <p:extLst>
      <p:ext uri="{BB962C8B-B14F-4D97-AF65-F5344CB8AC3E}">
        <p14:creationId xmlns:p14="http://schemas.microsoft.com/office/powerpoint/2010/main" val="3485042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FEADD-2E81-E765-4430-3BF6076D0E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1343F8-EAC5-CECA-D25D-58A54FF287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DB11B4-ABA6-BB3E-D0F1-2C7FF8914E0D}"/>
              </a:ext>
            </a:extLst>
          </p:cNvPr>
          <p:cNvSpPr>
            <a:spLocks noGrp="1"/>
          </p:cNvSpPr>
          <p:nvPr>
            <p:ph type="dt" sz="half" idx="10"/>
          </p:nvPr>
        </p:nvSpPr>
        <p:spPr/>
        <p:txBody>
          <a:bodyPr/>
          <a:lstStyle/>
          <a:p>
            <a:fld id="{CDCACA2E-9D0B-416C-A8CD-1637D5B57C57}" type="datetimeFigureOut">
              <a:rPr lang="en-US" smtClean="0"/>
              <a:t>4/23/2023</a:t>
            </a:fld>
            <a:endParaRPr lang="en-US"/>
          </a:p>
        </p:txBody>
      </p:sp>
      <p:sp>
        <p:nvSpPr>
          <p:cNvPr id="5" name="Footer Placeholder 4">
            <a:extLst>
              <a:ext uri="{FF2B5EF4-FFF2-40B4-BE49-F238E27FC236}">
                <a16:creationId xmlns:a16="http://schemas.microsoft.com/office/drawing/2014/main" id="{36FAC64F-B903-0B32-BD69-C6C8D59FB2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035ECA-D0F4-A786-B55B-303F1A8265A9}"/>
              </a:ext>
            </a:extLst>
          </p:cNvPr>
          <p:cNvSpPr>
            <a:spLocks noGrp="1"/>
          </p:cNvSpPr>
          <p:nvPr>
            <p:ph type="sldNum" sz="quarter" idx="12"/>
          </p:nvPr>
        </p:nvSpPr>
        <p:spPr/>
        <p:txBody>
          <a:bodyPr/>
          <a:lstStyle/>
          <a:p>
            <a:fld id="{808607B7-2E0C-4000-BFAC-DF64670A1E05}" type="slidenum">
              <a:rPr lang="en-US" smtClean="0"/>
              <a:t>‹#›</a:t>
            </a:fld>
            <a:endParaRPr lang="en-US"/>
          </a:p>
        </p:txBody>
      </p:sp>
    </p:spTree>
    <p:extLst>
      <p:ext uri="{BB962C8B-B14F-4D97-AF65-F5344CB8AC3E}">
        <p14:creationId xmlns:p14="http://schemas.microsoft.com/office/powerpoint/2010/main" val="3346512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8C1A7-6283-FF7C-E922-87D8D25F94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927C8A-1005-929B-24EE-01EC67A8A1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1E54D6-734A-E9EF-9915-3B6161FE7B75}"/>
              </a:ext>
            </a:extLst>
          </p:cNvPr>
          <p:cNvSpPr>
            <a:spLocks noGrp="1"/>
          </p:cNvSpPr>
          <p:nvPr>
            <p:ph type="dt" sz="half" idx="10"/>
          </p:nvPr>
        </p:nvSpPr>
        <p:spPr/>
        <p:txBody>
          <a:bodyPr/>
          <a:lstStyle/>
          <a:p>
            <a:fld id="{CDCACA2E-9D0B-416C-A8CD-1637D5B57C57}" type="datetimeFigureOut">
              <a:rPr lang="en-US" smtClean="0"/>
              <a:t>4/23/2023</a:t>
            </a:fld>
            <a:endParaRPr lang="en-US"/>
          </a:p>
        </p:txBody>
      </p:sp>
      <p:sp>
        <p:nvSpPr>
          <p:cNvPr id="5" name="Footer Placeholder 4">
            <a:extLst>
              <a:ext uri="{FF2B5EF4-FFF2-40B4-BE49-F238E27FC236}">
                <a16:creationId xmlns:a16="http://schemas.microsoft.com/office/drawing/2014/main" id="{C6C7A9CC-C2F5-40E8-ADD4-C03B921D94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BE302F-77FE-523A-FA18-AF76318BA32D}"/>
              </a:ext>
            </a:extLst>
          </p:cNvPr>
          <p:cNvSpPr>
            <a:spLocks noGrp="1"/>
          </p:cNvSpPr>
          <p:nvPr>
            <p:ph type="sldNum" sz="quarter" idx="12"/>
          </p:nvPr>
        </p:nvSpPr>
        <p:spPr/>
        <p:txBody>
          <a:bodyPr/>
          <a:lstStyle/>
          <a:p>
            <a:fld id="{808607B7-2E0C-4000-BFAC-DF64670A1E05}" type="slidenum">
              <a:rPr lang="en-US" smtClean="0"/>
              <a:t>‹#›</a:t>
            </a:fld>
            <a:endParaRPr lang="en-US"/>
          </a:p>
        </p:txBody>
      </p:sp>
    </p:spTree>
    <p:extLst>
      <p:ext uri="{BB962C8B-B14F-4D97-AF65-F5344CB8AC3E}">
        <p14:creationId xmlns:p14="http://schemas.microsoft.com/office/powerpoint/2010/main" val="2217231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D90FA-EDA3-C994-3EDD-6D9113BD35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5B062A-C478-0679-EF15-422A2F01F3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BB3D31-D5DA-0A94-7217-BB5D9B0E11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83BF8D-40DD-9D5F-5BBB-32AE02985509}"/>
              </a:ext>
            </a:extLst>
          </p:cNvPr>
          <p:cNvSpPr>
            <a:spLocks noGrp="1"/>
          </p:cNvSpPr>
          <p:nvPr>
            <p:ph type="dt" sz="half" idx="10"/>
          </p:nvPr>
        </p:nvSpPr>
        <p:spPr/>
        <p:txBody>
          <a:bodyPr/>
          <a:lstStyle/>
          <a:p>
            <a:fld id="{CDCACA2E-9D0B-416C-A8CD-1637D5B57C57}" type="datetimeFigureOut">
              <a:rPr lang="en-US" smtClean="0"/>
              <a:t>4/23/2023</a:t>
            </a:fld>
            <a:endParaRPr lang="en-US"/>
          </a:p>
        </p:txBody>
      </p:sp>
      <p:sp>
        <p:nvSpPr>
          <p:cNvPr id="6" name="Footer Placeholder 5">
            <a:extLst>
              <a:ext uri="{FF2B5EF4-FFF2-40B4-BE49-F238E27FC236}">
                <a16:creationId xmlns:a16="http://schemas.microsoft.com/office/drawing/2014/main" id="{18DAE0CB-4CBE-538B-6D22-ACEEF16B41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5682E4-98D1-2113-7E55-20D7B602BC07}"/>
              </a:ext>
            </a:extLst>
          </p:cNvPr>
          <p:cNvSpPr>
            <a:spLocks noGrp="1"/>
          </p:cNvSpPr>
          <p:nvPr>
            <p:ph type="sldNum" sz="quarter" idx="12"/>
          </p:nvPr>
        </p:nvSpPr>
        <p:spPr/>
        <p:txBody>
          <a:bodyPr/>
          <a:lstStyle/>
          <a:p>
            <a:fld id="{808607B7-2E0C-4000-BFAC-DF64670A1E05}" type="slidenum">
              <a:rPr lang="en-US" smtClean="0"/>
              <a:t>‹#›</a:t>
            </a:fld>
            <a:endParaRPr lang="en-US"/>
          </a:p>
        </p:txBody>
      </p:sp>
    </p:spTree>
    <p:extLst>
      <p:ext uri="{BB962C8B-B14F-4D97-AF65-F5344CB8AC3E}">
        <p14:creationId xmlns:p14="http://schemas.microsoft.com/office/powerpoint/2010/main" val="3330143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A5826-8300-5A17-41D4-BE7989AE43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2BD684-F8D4-7438-EBA4-3BFD965A47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226831-3306-D009-61C4-8DFDFD3BF3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A56C43-54FB-AC27-D995-E7B425AF41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E8C15A-6C1E-68E1-B4AA-60DD7EB9D4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73D891-8952-49A5-4622-A5D7EDCA29EE}"/>
              </a:ext>
            </a:extLst>
          </p:cNvPr>
          <p:cNvSpPr>
            <a:spLocks noGrp="1"/>
          </p:cNvSpPr>
          <p:nvPr>
            <p:ph type="dt" sz="half" idx="10"/>
          </p:nvPr>
        </p:nvSpPr>
        <p:spPr/>
        <p:txBody>
          <a:bodyPr/>
          <a:lstStyle/>
          <a:p>
            <a:fld id="{CDCACA2E-9D0B-416C-A8CD-1637D5B57C57}" type="datetimeFigureOut">
              <a:rPr lang="en-US" smtClean="0"/>
              <a:t>4/23/2023</a:t>
            </a:fld>
            <a:endParaRPr lang="en-US"/>
          </a:p>
        </p:txBody>
      </p:sp>
      <p:sp>
        <p:nvSpPr>
          <p:cNvPr id="8" name="Footer Placeholder 7">
            <a:extLst>
              <a:ext uri="{FF2B5EF4-FFF2-40B4-BE49-F238E27FC236}">
                <a16:creationId xmlns:a16="http://schemas.microsoft.com/office/drawing/2014/main" id="{84B019E0-A8FF-2B60-1914-9956F08D15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BA64D6-40C5-B226-A687-A29ECE34303A}"/>
              </a:ext>
            </a:extLst>
          </p:cNvPr>
          <p:cNvSpPr>
            <a:spLocks noGrp="1"/>
          </p:cNvSpPr>
          <p:nvPr>
            <p:ph type="sldNum" sz="quarter" idx="12"/>
          </p:nvPr>
        </p:nvSpPr>
        <p:spPr/>
        <p:txBody>
          <a:bodyPr/>
          <a:lstStyle/>
          <a:p>
            <a:fld id="{808607B7-2E0C-4000-BFAC-DF64670A1E05}" type="slidenum">
              <a:rPr lang="en-US" smtClean="0"/>
              <a:t>‹#›</a:t>
            </a:fld>
            <a:endParaRPr lang="en-US"/>
          </a:p>
        </p:txBody>
      </p:sp>
    </p:spTree>
    <p:extLst>
      <p:ext uri="{BB962C8B-B14F-4D97-AF65-F5344CB8AC3E}">
        <p14:creationId xmlns:p14="http://schemas.microsoft.com/office/powerpoint/2010/main" val="278422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61CC3-F871-48E8-3FE1-C0F59D8676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ACA024-AE44-F0FD-A13E-ACE68FE9484F}"/>
              </a:ext>
            </a:extLst>
          </p:cNvPr>
          <p:cNvSpPr>
            <a:spLocks noGrp="1"/>
          </p:cNvSpPr>
          <p:nvPr>
            <p:ph type="dt" sz="half" idx="10"/>
          </p:nvPr>
        </p:nvSpPr>
        <p:spPr/>
        <p:txBody>
          <a:bodyPr/>
          <a:lstStyle/>
          <a:p>
            <a:fld id="{CDCACA2E-9D0B-416C-A8CD-1637D5B57C57}" type="datetimeFigureOut">
              <a:rPr lang="en-US" smtClean="0"/>
              <a:t>4/23/2023</a:t>
            </a:fld>
            <a:endParaRPr lang="en-US"/>
          </a:p>
        </p:txBody>
      </p:sp>
      <p:sp>
        <p:nvSpPr>
          <p:cNvPr id="4" name="Footer Placeholder 3">
            <a:extLst>
              <a:ext uri="{FF2B5EF4-FFF2-40B4-BE49-F238E27FC236}">
                <a16:creationId xmlns:a16="http://schemas.microsoft.com/office/drawing/2014/main" id="{C4F85A9C-779D-766B-A77A-4A102CF5ED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BA6BED-6516-D5E2-8E1C-7C5252B37F85}"/>
              </a:ext>
            </a:extLst>
          </p:cNvPr>
          <p:cNvSpPr>
            <a:spLocks noGrp="1"/>
          </p:cNvSpPr>
          <p:nvPr>
            <p:ph type="sldNum" sz="quarter" idx="12"/>
          </p:nvPr>
        </p:nvSpPr>
        <p:spPr/>
        <p:txBody>
          <a:bodyPr/>
          <a:lstStyle/>
          <a:p>
            <a:fld id="{808607B7-2E0C-4000-BFAC-DF64670A1E05}" type="slidenum">
              <a:rPr lang="en-US" smtClean="0"/>
              <a:t>‹#›</a:t>
            </a:fld>
            <a:endParaRPr lang="en-US"/>
          </a:p>
        </p:txBody>
      </p:sp>
    </p:spTree>
    <p:extLst>
      <p:ext uri="{BB962C8B-B14F-4D97-AF65-F5344CB8AC3E}">
        <p14:creationId xmlns:p14="http://schemas.microsoft.com/office/powerpoint/2010/main" val="1693754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7F8A40-D6B5-01FE-C4D3-4341C4FE1FB7}"/>
              </a:ext>
            </a:extLst>
          </p:cNvPr>
          <p:cNvSpPr>
            <a:spLocks noGrp="1"/>
          </p:cNvSpPr>
          <p:nvPr>
            <p:ph type="dt" sz="half" idx="10"/>
          </p:nvPr>
        </p:nvSpPr>
        <p:spPr/>
        <p:txBody>
          <a:bodyPr/>
          <a:lstStyle/>
          <a:p>
            <a:fld id="{CDCACA2E-9D0B-416C-A8CD-1637D5B57C57}" type="datetimeFigureOut">
              <a:rPr lang="en-US" smtClean="0"/>
              <a:t>4/23/2023</a:t>
            </a:fld>
            <a:endParaRPr lang="en-US"/>
          </a:p>
        </p:txBody>
      </p:sp>
      <p:sp>
        <p:nvSpPr>
          <p:cNvPr id="3" name="Footer Placeholder 2">
            <a:extLst>
              <a:ext uri="{FF2B5EF4-FFF2-40B4-BE49-F238E27FC236}">
                <a16:creationId xmlns:a16="http://schemas.microsoft.com/office/drawing/2014/main" id="{6F0BF476-8B27-34DB-4FC3-69EDA51634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A7540D-5920-B9A8-E610-9CE4AE7308F8}"/>
              </a:ext>
            </a:extLst>
          </p:cNvPr>
          <p:cNvSpPr>
            <a:spLocks noGrp="1"/>
          </p:cNvSpPr>
          <p:nvPr>
            <p:ph type="sldNum" sz="quarter" idx="12"/>
          </p:nvPr>
        </p:nvSpPr>
        <p:spPr/>
        <p:txBody>
          <a:bodyPr/>
          <a:lstStyle/>
          <a:p>
            <a:fld id="{808607B7-2E0C-4000-BFAC-DF64670A1E05}" type="slidenum">
              <a:rPr lang="en-US" smtClean="0"/>
              <a:t>‹#›</a:t>
            </a:fld>
            <a:endParaRPr lang="en-US"/>
          </a:p>
        </p:txBody>
      </p:sp>
    </p:spTree>
    <p:extLst>
      <p:ext uri="{BB962C8B-B14F-4D97-AF65-F5344CB8AC3E}">
        <p14:creationId xmlns:p14="http://schemas.microsoft.com/office/powerpoint/2010/main" val="4069399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98C6D-056D-F503-5816-47C487BD91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06A5B2-9F65-EB51-4198-1B7C1844BF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BC01611-B052-2949-BBB9-63AC5F0931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A2C3EB-B409-AD52-A33F-15352B34753B}"/>
              </a:ext>
            </a:extLst>
          </p:cNvPr>
          <p:cNvSpPr>
            <a:spLocks noGrp="1"/>
          </p:cNvSpPr>
          <p:nvPr>
            <p:ph type="dt" sz="half" idx="10"/>
          </p:nvPr>
        </p:nvSpPr>
        <p:spPr/>
        <p:txBody>
          <a:bodyPr/>
          <a:lstStyle/>
          <a:p>
            <a:fld id="{CDCACA2E-9D0B-416C-A8CD-1637D5B57C57}" type="datetimeFigureOut">
              <a:rPr lang="en-US" smtClean="0"/>
              <a:t>4/23/2023</a:t>
            </a:fld>
            <a:endParaRPr lang="en-US"/>
          </a:p>
        </p:txBody>
      </p:sp>
      <p:sp>
        <p:nvSpPr>
          <p:cNvPr id="6" name="Footer Placeholder 5">
            <a:extLst>
              <a:ext uri="{FF2B5EF4-FFF2-40B4-BE49-F238E27FC236}">
                <a16:creationId xmlns:a16="http://schemas.microsoft.com/office/drawing/2014/main" id="{821E72F4-05AE-5D4E-66EF-94CAB8A743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7E45A1-6D13-EBBF-B1B9-335C51E5F442}"/>
              </a:ext>
            </a:extLst>
          </p:cNvPr>
          <p:cNvSpPr>
            <a:spLocks noGrp="1"/>
          </p:cNvSpPr>
          <p:nvPr>
            <p:ph type="sldNum" sz="quarter" idx="12"/>
          </p:nvPr>
        </p:nvSpPr>
        <p:spPr/>
        <p:txBody>
          <a:bodyPr/>
          <a:lstStyle/>
          <a:p>
            <a:fld id="{808607B7-2E0C-4000-BFAC-DF64670A1E05}" type="slidenum">
              <a:rPr lang="en-US" smtClean="0"/>
              <a:t>‹#›</a:t>
            </a:fld>
            <a:endParaRPr lang="en-US"/>
          </a:p>
        </p:txBody>
      </p:sp>
    </p:spTree>
    <p:extLst>
      <p:ext uri="{BB962C8B-B14F-4D97-AF65-F5344CB8AC3E}">
        <p14:creationId xmlns:p14="http://schemas.microsoft.com/office/powerpoint/2010/main" val="24597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FF88E-7B79-AC18-A386-04D25F1E51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5B516C-6FF5-6161-4A18-82F781CF36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E744FA-A9CB-83C9-0EAC-1D5E683BF3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F3A8E8-5134-CC0E-56EC-59F3B2D866A6}"/>
              </a:ext>
            </a:extLst>
          </p:cNvPr>
          <p:cNvSpPr>
            <a:spLocks noGrp="1"/>
          </p:cNvSpPr>
          <p:nvPr>
            <p:ph type="dt" sz="half" idx="10"/>
          </p:nvPr>
        </p:nvSpPr>
        <p:spPr/>
        <p:txBody>
          <a:bodyPr/>
          <a:lstStyle/>
          <a:p>
            <a:fld id="{CDCACA2E-9D0B-416C-A8CD-1637D5B57C57}" type="datetimeFigureOut">
              <a:rPr lang="en-US" smtClean="0"/>
              <a:t>4/23/2023</a:t>
            </a:fld>
            <a:endParaRPr lang="en-US"/>
          </a:p>
        </p:txBody>
      </p:sp>
      <p:sp>
        <p:nvSpPr>
          <p:cNvPr id="6" name="Footer Placeholder 5">
            <a:extLst>
              <a:ext uri="{FF2B5EF4-FFF2-40B4-BE49-F238E27FC236}">
                <a16:creationId xmlns:a16="http://schemas.microsoft.com/office/drawing/2014/main" id="{63F40B86-05EE-FF13-FFB6-D0DACB443A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3C93D4-90D2-C9C3-2767-8113BB799124}"/>
              </a:ext>
            </a:extLst>
          </p:cNvPr>
          <p:cNvSpPr>
            <a:spLocks noGrp="1"/>
          </p:cNvSpPr>
          <p:nvPr>
            <p:ph type="sldNum" sz="quarter" idx="12"/>
          </p:nvPr>
        </p:nvSpPr>
        <p:spPr/>
        <p:txBody>
          <a:bodyPr/>
          <a:lstStyle/>
          <a:p>
            <a:fld id="{808607B7-2E0C-4000-BFAC-DF64670A1E05}" type="slidenum">
              <a:rPr lang="en-US" smtClean="0"/>
              <a:t>‹#›</a:t>
            </a:fld>
            <a:endParaRPr lang="en-US"/>
          </a:p>
        </p:txBody>
      </p:sp>
    </p:spTree>
    <p:extLst>
      <p:ext uri="{BB962C8B-B14F-4D97-AF65-F5344CB8AC3E}">
        <p14:creationId xmlns:p14="http://schemas.microsoft.com/office/powerpoint/2010/main" val="2372834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C306C5-A661-44D3-D27E-AC070358C8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487A53B-1C27-5090-489F-C6D90B59CE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266FD2-69F4-0379-F514-098F3B034E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CACA2E-9D0B-416C-A8CD-1637D5B57C57}" type="datetimeFigureOut">
              <a:rPr lang="en-US" smtClean="0"/>
              <a:t>4/23/2023</a:t>
            </a:fld>
            <a:endParaRPr lang="en-US"/>
          </a:p>
        </p:txBody>
      </p:sp>
      <p:sp>
        <p:nvSpPr>
          <p:cNvPr id="5" name="Footer Placeholder 4">
            <a:extLst>
              <a:ext uri="{FF2B5EF4-FFF2-40B4-BE49-F238E27FC236}">
                <a16:creationId xmlns:a16="http://schemas.microsoft.com/office/drawing/2014/main" id="{F2DEF3B5-D4F3-F0D2-6A86-004EE117A1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1EFFC7-611D-7FA7-90E4-48E4306670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8607B7-2E0C-4000-BFAC-DF64670A1E05}" type="slidenum">
              <a:rPr lang="en-US" smtClean="0"/>
              <a:t>‹#›</a:t>
            </a:fld>
            <a:endParaRPr lang="en-US"/>
          </a:p>
        </p:txBody>
      </p:sp>
    </p:spTree>
    <p:extLst>
      <p:ext uri="{BB962C8B-B14F-4D97-AF65-F5344CB8AC3E}">
        <p14:creationId xmlns:p14="http://schemas.microsoft.com/office/powerpoint/2010/main" val="629087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13511-17A5-B570-3028-15A72D0F56BD}"/>
              </a:ext>
            </a:extLst>
          </p:cNvPr>
          <p:cNvSpPr>
            <a:spLocks noGrp="1"/>
          </p:cNvSpPr>
          <p:nvPr>
            <p:ph type="title"/>
          </p:nvPr>
        </p:nvSpPr>
        <p:spPr>
          <a:xfrm>
            <a:off x="0" y="1"/>
            <a:ext cx="12192000" cy="1195753"/>
          </a:xfrm>
        </p:spPr>
        <p:txBody>
          <a:bodyPr>
            <a:normAutofit/>
          </a:bodyPr>
          <a:lstStyle/>
          <a:p>
            <a:pPr algn="ctr"/>
            <a:r>
              <a:rPr lang="en-US" sz="6200" dirty="0">
                <a:solidFill>
                  <a:srgbClr val="00B0F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6DFF4E26-0088-FBAF-46ED-B8F92D5DC30B}"/>
              </a:ext>
            </a:extLst>
          </p:cNvPr>
          <p:cNvSpPr>
            <a:spLocks noGrp="1"/>
          </p:cNvSpPr>
          <p:nvPr>
            <p:ph idx="1"/>
          </p:nvPr>
        </p:nvSpPr>
        <p:spPr>
          <a:xfrm>
            <a:off x="0" y="1195754"/>
            <a:ext cx="12192000" cy="5662245"/>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16 A Mighty Fortress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73 Sweet Hour of Prayer</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164 The Depth of God’s Love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452 He Keeps Me Singing</a:t>
            </a:r>
          </a:p>
          <a:p>
            <a:pPr marL="0" indent="0">
              <a:buNone/>
            </a:pPr>
            <a:r>
              <a:rPr lang="en-US" sz="4400" b="1" i="1" dirty="0">
                <a:solidFill>
                  <a:schemeClr val="bg1"/>
                </a:solidFill>
                <a:latin typeface="Tahoma" panose="020B0604030504040204" pitchFamily="34" charset="0"/>
                <a:ea typeface="Tahoma" panose="020B0604030504040204" pitchFamily="34" charset="0"/>
                <a:cs typeface="Tahoma" panose="020B0604030504040204" pitchFamily="34" charset="0"/>
              </a:rPr>
              <a:t>Sermon- Why is Singing So Important?</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268 Hark the Gentle Voice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482 Just a Closer Walk with Thee</a:t>
            </a:r>
          </a:p>
        </p:txBody>
      </p:sp>
    </p:spTree>
    <p:extLst>
      <p:ext uri="{BB962C8B-B14F-4D97-AF65-F5344CB8AC3E}">
        <p14:creationId xmlns:p14="http://schemas.microsoft.com/office/powerpoint/2010/main" val="333292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ymns For Worship (Revised) Hymnal | R. J. Stevens Music">
            <a:extLst>
              <a:ext uri="{FF2B5EF4-FFF2-40B4-BE49-F238E27FC236}">
                <a16:creationId xmlns:a16="http://schemas.microsoft.com/office/drawing/2014/main" id="{DA38C9C1-D5DF-B0C1-8409-6E45DD5066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6865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99B50-38AE-B184-4D81-51673E68C431}"/>
              </a:ext>
            </a:extLst>
          </p:cNvPr>
          <p:cNvSpPr>
            <a:spLocks noGrp="1"/>
          </p:cNvSpPr>
          <p:nvPr>
            <p:ph type="title"/>
          </p:nvPr>
        </p:nvSpPr>
        <p:spPr>
          <a:xfrm>
            <a:off x="0" y="1"/>
            <a:ext cx="12192000" cy="1111347"/>
          </a:xfrm>
        </p:spPr>
        <p:txBody>
          <a:bodyPr>
            <a:noAutofit/>
          </a:bodyPr>
          <a:lstStyle/>
          <a:p>
            <a:pPr algn="ctr"/>
            <a:r>
              <a:rPr lang="en-US" sz="5600" dirty="0">
                <a:solidFill>
                  <a:srgbClr val="00B0F0"/>
                </a:solidFill>
                <a:latin typeface="Tahoma" panose="020B0604030504040204" pitchFamily="34" charset="0"/>
                <a:ea typeface="Tahoma" panose="020B0604030504040204" pitchFamily="34" charset="0"/>
                <a:cs typeface="Tahoma" panose="020B0604030504040204" pitchFamily="34" charset="0"/>
              </a:rPr>
              <a:t>Why is Singing Hymns So Important?</a:t>
            </a:r>
          </a:p>
        </p:txBody>
      </p:sp>
      <p:sp>
        <p:nvSpPr>
          <p:cNvPr id="3" name="Content Placeholder 2">
            <a:extLst>
              <a:ext uri="{FF2B5EF4-FFF2-40B4-BE49-F238E27FC236}">
                <a16:creationId xmlns:a16="http://schemas.microsoft.com/office/drawing/2014/main" id="{B8B96930-1527-7A61-370B-D0CC52B4ED4D}"/>
              </a:ext>
            </a:extLst>
          </p:cNvPr>
          <p:cNvSpPr>
            <a:spLocks noGrp="1"/>
          </p:cNvSpPr>
          <p:nvPr>
            <p:ph idx="1"/>
          </p:nvPr>
        </p:nvSpPr>
        <p:spPr>
          <a:xfrm>
            <a:off x="0" y="1237957"/>
            <a:ext cx="12192000" cy="5620042"/>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You’re Obeying the Lord When You Do It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(Ephesians 5:18-19; John 4:23-24; 14:15; 15:9-10)</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Words Teach Scripture &amp; Admonish One Another</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(Deuteronomy 31:19ff; Colossians 3:16; Psalm 19:7-11)</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You’re Honoring, Praising, &amp; Glorifying God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(Psalm 100; 148; Hebrews 2:12; 13:15; Revelation 15:3-4) </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8547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99B50-38AE-B184-4D81-51673E68C431}"/>
              </a:ext>
            </a:extLst>
          </p:cNvPr>
          <p:cNvSpPr>
            <a:spLocks noGrp="1"/>
          </p:cNvSpPr>
          <p:nvPr>
            <p:ph type="title"/>
          </p:nvPr>
        </p:nvSpPr>
        <p:spPr>
          <a:xfrm>
            <a:off x="0" y="1"/>
            <a:ext cx="12192000" cy="1111347"/>
          </a:xfrm>
        </p:spPr>
        <p:txBody>
          <a:bodyPr>
            <a:noAutofit/>
          </a:bodyPr>
          <a:lstStyle/>
          <a:p>
            <a:pPr algn="ctr"/>
            <a:r>
              <a:rPr lang="en-US" sz="5600" dirty="0">
                <a:solidFill>
                  <a:srgbClr val="00B0F0"/>
                </a:solidFill>
                <a:latin typeface="Tahoma" panose="020B0604030504040204" pitchFamily="34" charset="0"/>
                <a:ea typeface="Tahoma" panose="020B0604030504040204" pitchFamily="34" charset="0"/>
                <a:cs typeface="Tahoma" panose="020B0604030504040204" pitchFamily="34" charset="0"/>
              </a:rPr>
              <a:t>Why is Singing Hymns So Important?</a:t>
            </a:r>
          </a:p>
        </p:txBody>
      </p:sp>
      <p:sp>
        <p:nvSpPr>
          <p:cNvPr id="3" name="Content Placeholder 2">
            <a:extLst>
              <a:ext uri="{FF2B5EF4-FFF2-40B4-BE49-F238E27FC236}">
                <a16:creationId xmlns:a16="http://schemas.microsoft.com/office/drawing/2014/main" id="{B8B96930-1527-7A61-370B-D0CC52B4ED4D}"/>
              </a:ext>
            </a:extLst>
          </p:cNvPr>
          <p:cNvSpPr>
            <a:spLocks noGrp="1"/>
          </p:cNvSpPr>
          <p:nvPr>
            <p:ph idx="1"/>
          </p:nvPr>
        </p:nvSpPr>
        <p:spPr>
          <a:xfrm>
            <a:off x="0" y="1237957"/>
            <a:ext cx="12192000" cy="5620042"/>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You’re Giving Thanks to God &amp; it Brings You Joy</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(Jas. 5:13; Eph. 5:20; Col. 3:16; Phil. 4:4; 1 Thess. 5:18) </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It Stirs You &amp; Your Brethren Up to Love &amp; Good Works</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(Hebrews 10:23-24; Galatians 6:10</a:t>
            </a:r>
            <a:r>
              <a:rPr lang="en-US" sz="3600">
                <a:solidFill>
                  <a:schemeClr val="bg1"/>
                </a:solidFill>
                <a:latin typeface="Tahoma" panose="020B0604030504040204" pitchFamily="34" charset="0"/>
                <a:ea typeface="Tahoma" panose="020B0604030504040204" pitchFamily="34" charset="0"/>
                <a:cs typeface="Tahoma" panose="020B0604030504040204" pitchFamily="34" charset="0"/>
              </a:rPr>
              <a:t>; Ephesians 2:10)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It Helps You Persevere &amp; Press on to the Goal of Heaven</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(Acts 16:25ff; Philippians 3:13-14)</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0335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359</Words>
  <Application>Microsoft Office PowerPoint</Application>
  <PresentationFormat>Widescreen</PresentationFormat>
  <Paragraphs>32</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Tahoma</vt:lpstr>
      <vt:lpstr>Office Theme</vt:lpstr>
      <vt:lpstr>Hymns for Worship at Woodmont</vt:lpstr>
      <vt:lpstr>PowerPoint Presentation</vt:lpstr>
      <vt:lpstr>Why is Singing Hymns So Important?</vt:lpstr>
      <vt:lpstr>Why is Singing Hymns So Important?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5</cp:revision>
  <dcterms:created xsi:type="dcterms:W3CDTF">2023-04-23T19:49:25Z</dcterms:created>
  <dcterms:modified xsi:type="dcterms:W3CDTF">2023-04-23T21:15:29Z</dcterms:modified>
</cp:coreProperties>
</file>