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97" r:id="rId2"/>
    <p:sldId id="257" r:id="rId3"/>
    <p:sldId id="259" r:id="rId4"/>
    <p:sldId id="260" r:id="rId5"/>
    <p:sldId id="261" r:id="rId6"/>
    <p:sldId id="262" r:id="rId7"/>
    <p:sldId id="292" r:id="rId8"/>
    <p:sldId id="291" r:id="rId9"/>
    <p:sldId id="280" r:id="rId10"/>
    <p:sldId id="293" r:id="rId11"/>
    <p:sldId id="289" r:id="rId12"/>
    <p:sldId id="296" r:id="rId13"/>
    <p:sldId id="294" r:id="rId14"/>
    <p:sldId id="299" r:id="rId15"/>
    <p:sldId id="298" r:id="rId16"/>
    <p:sldId id="295" r:id="rId17"/>
    <p:sldId id="30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217EFD-D5A8-4BB2-A73B-0A18B34D6F7A}" type="datetimeFigureOut">
              <a:rPr lang="en-US" smtClean="0"/>
              <a:t>4/22/2023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6004BD-0B38-49E3-932B-21EE4D146E34}" type="slidenum">
              <a:rPr lang="en-US" smtClean="0"/>
              <a:t>‹#›</a:t>
            </a:fld>
            <a:endParaRPr lang="en-US"/>
          </a:p>
        </p:txBody>
      </p:sp>
    </p:spTree>
    <p:extLst>
      <p:ext uri="{BB962C8B-B14F-4D97-AF65-F5344CB8AC3E}">
        <p14:creationId xmlns:p14="http://schemas.microsoft.com/office/powerpoint/2010/main" val="3848538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you thinking in your heart?  It starts with the mind. Be careful little mind what you think for the Father up above is looking down with love so be careful little mind what you think.</a:t>
            </a:r>
          </a:p>
        </p:txBody>
      </p:sp>
      <p:sp>
        <p:nvSpPr>
          <p:cNvPr id="4" name="Slide Number Placeholder 3"/>
          <p:cNvSpPr>
            <a:spLocks noGrp="1"/>
          </p:cNvSpPr>
          <p:nvPr>
            <p:ph type="sldNum" sz="quarter" idx="5"/>
          </p:nvPr>
        </p:nvSpPr>
        <p:spPr/>
        <p:txBody>
          <a:bodyPr/>
          <a:lstStyle/>
          <a:p>
            <a:fld id="{EB09EB0E-D07C-4405-8EEE-8E6ADD6E97B4}" type="slidenum">
              <a:rPr lang="en-US" smtClean="0"/>
              <a:t>2</a:t>
            </a:fld>
            <a:endParaRPr lang="en-US"/>
          </a:p>
        </p:txBody>
      </p:sp>
    </p:spTree>
    <p:extLst>
      <p:ext uri="{BB962C8B-B14F-4D97-AF65-F5344CB8AC3E}">
        <p14:creationId xmlns:p14="http://schemas.microsoft.com/office/powerpoint/2010/main" val="2323544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09EB0E-D07C-4405-8EEE-8E6ADD6E97B4}" type="slidenum">
              <a:rPr lang="en-US" smtClean="0"/>
              <a:t>3</a:t>
            </a:fld>
            <a:endParaRPr lang="en-US"/>
          </a:p>
        </p:txBody>
      </p:sp>
    </p:spTree>
    <p:extLst>
      <p:ext uri="{BB962C8B-B14F-4D97-AF65-F5344CB8AC3E}">
        <p14:creationId xmlns:p14="http://schemas.microsoft.com/office/powerpoint/2010/main" val="2578186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Intellect, emotions, will, and conscience.  When someone gets caught in the wicked thing they said or did the excuse is that’s not me.  It is you.  And we need to own up to it, repent &amp; confess for what we’ve done that is wrong.</a:t>
            </a:r>
          </a:p>
        </p:txBody>
      </p:sp>
      <p:sp>
        <p:nvSpPr>
          <p:cNvPr id="4" name="Slide Number Placeholder 3"/>
          <p:cNvSpPr>
            <a:spLocks noGrp="1"/>
          </p:cNvSpPr>
          <p:nvPr>
            <p:ph type="sldNum" sz="quarter" idx="5"/>
          </p:nvPr>
        </p:nvSpPr>
        <p:spPr/>
        <p:txBody>
          <a:bodyPr/>
          <a:lstStyle/>
          <a:p>
            <a:fld id="{EB09EB0E-D07C-4405-8EEE-8E6ADD6E97B4}" type="slidenum">
              <a:rPr lang="en-US" smtClean="0"/>
              <a:t>4</a:t>
            </a:fld>
            <a:endParaRPr lang="en-US"/>
          </a:p>
        </p:txBody>
      </p:sp>
    </p:spTree>
    <p:extLst>
      <p:ext uri="{BB962C8B-B14F-4D97-AF65-F5344CB8AC3E}">
        <p14:creationId xmlns:p14="http://schemas.microsoft.com/office/powerpoint/2010/main" val="2324300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09EB0E-D07C-4405-8EEE-8E6ADD6E97B4}" type="slidenum">
              <a:rPr lang="en-US" smtClean="0"/>
              <a:t>5</a:t>
            </a:fld>
            <a:endParaRPr lang="en-US"/>
          </a:p>
        </p:txBody>
      </p:sp>
    </p:spTree>
    <p:extLst>
      <p:ext uri="{BB962C8B-B14F-4D97-AF65-F5344CB8AC3E}">
        <p14:creationId xmlns:p14="http://schemas.microsoft.com/office/powerpoint/2010/main" val="181656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does the Bible teach once you’re saved you’re always saved as is commonly taught in denominations today?  The apostle Paul answers in Romans 6.</a:t>
            </a:r>
          </a:p>
        </p:txBody>
      </p:sp>
      <p:sp>
        <p:nvSpPr>
          <p:cNvPr id="4" name="Slide Number Placeholder 3"/>
          <p:cNvSpPr>
            <a:spLocks noGrp="1"/>
          </p:cNvSpPr>
          <p:nvPr>
            <p:ph type="sldNum" sz="quarter" idx="5"/>
          </p:nvPr>
        </p:nvSpPr>
        <p:spPr/>
        <p:txBody>
          <a:bodyPr/>
          <a:lstStyle/>
          <a:p>
            <a:fld id="{EB09EB0E-D07C-4405-8EEE-8E6ADD6E97B4}" type="slidenum">
              <a:rPr lang="en-US" smtClean="0"/>
              <a:t>6</a:t>
            </a:fld>
            <a:endParaRPr lang="en-US"/>
          </a:p>
        </p:txBody>
      </p:sp>
    </p:spTree>
    <p:extLst>
      <p:ext uri="{BB962C8B-B14F-4D97-AF65-F5344CB8AC3E}">
        <p14:creationId xmlns:p14="http://schemas.microsoft.com/office/powerpoint/2010/main" val="2342670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Resolved and who will go with me, come friends w/o delay, taught by the Bible, led by the Spirit, we’ll walk the heavenly way.  I will hasten to Him, hasten so glad &amp; free, Jesus, greatest highest I will come to Thee?  Will you come? God calls, we encourage, you come!</a:t>
            </a:r>
          </a:p>
        </p:txBody>
      </p:sp>
      <p:sp>
        <p:nvSpPr>
          <p:cNvPr id="4" name="Slide Number Placeholder 3"/>
          <p:cNvSpPr>
            <a:spLocks noGrp="1"/>
          </p:cNvSpPr>
          <p:nvPr>
            <p:ph type="sldNum" sz="quarter" idx="5"/>
          </p:nvPr>
        </p:nvSpPr>
        <p:spPr/>
        <p:txBody>
          <a:bodyPr/>
          <a:lstStyle/>
          <a:p>
            <a:fld id="{EE6004BD-0B38-49E3-932B-21EE4D146E34}" type="slidenum">
              <a:rPr lang="en-US" smtClean="0"/>
              <a:t>16</a:t>
            </a:fld>
            <a:endParaRPr lang="en-US"/>
          </a:p>
        </p:txBody>
      </p:sp>
    </p:spTree>
    <p:extLst>
      <p:ext uri="{BB962C8B-B14F-4D97-AF65-F5344CB8AC3E}">
        <p14:creationId xmlns:p14="http://schemas.microsoft.com/office/powerpoint/2010/main" val="1816564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0BEDC-72CB-3FD1-F6FB-5AACEAB10F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A6DF1D-3A38-6E65-7AB6-1399A14B7C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791EBA-E95D-B8EB-3711-EB785928EE38}"/>
              </a:ext>
            </a:extLst>
          </p:cNvPr>
          <p:cNvSpPr>
            <a:spLocks noGrp="1"/>
          </p:cNvSpPr>
          <p:nvPr>
            <p:ph type="dt" sz="half" idx="10"/>
          </p:nvPr>
        </p:nvSpPr>
        <p:spPr/>
        <p:txBody>
          <a:bodyPr/>
          <a:lstStyle/>
          <a:p>
            <a:fld id="{43560919-EAD4-4335-AE1F-CCBB9E073EE2}" type="datetimeFigureOut">
              <a:rPr lang="en-US" smtClean="0"/>
              <a:t>4/22/2023</a:t>
            </a:fld>
            <a:endParaRPr lang="en-US"/>
          </a:p>
        </p:txBody>
      </p:sp>
      <p:sp>
        <p:nvSpPr>
          <p:cNvPr id="5" name="Footer Placeholder 4">
            <a:extLst>
              <a:ext uri="{FF2B5EF4-FFF2-40B4-BE49-F238E27FC236}">
                <a16:creationId xmlns:a16="http://schemas.microsoft.com/office/drawing/2014/main" id="{ED1BA435-8C03-2356-5ABC-6D2B9F31B6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3C8BD9-DEFE-63D9-8BC0-579C65473A96}"/>
              </a:ext>
            </a:extLst>
          </p:cNvPr>
          <p:cNvSpPr>
            <a:spLocks noGrp="1"/>
          </p:cNvSpPr>
          <p:nvPr>
            <p:ph type="sldNum" sz="quarter" idx="12"/>
          </p:nvPr>
        </p:nvSpPr>
        <p:spPr/>
        <p:txBody>
          <a:bodyPr/>
          <a:lstStyle/>
          <a:p>
            <a:fld id="{3235396E-2D3B-4C75-9CAB-BE88C6F08C3C}" type="slidenum">
              <a:rPr lang="en-US" smtClean="0"/>
              <a:t>‹#›</a:t>
            </a:fld>
            <a:endParaRPr lang="en-US"/>
          </a:p>
        </p:txBody>
      </p:sp>
    </p:spTree>
    <p:extLst>
      <p:ext uri="{BB962C8B-B14F-4D97-AF65-F5344CB8AC3E}">
        <p14:creationId xmlns:p14="http://schemas.microsoft.com/office/powerpoint/2010/main" val="58488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0D88-7C47-83B3-C73C-F72EA69138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403A37-F88E-09F8-D9A0-DB03EAE608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176367-5FF4-380E-12B3-16D113C4F242}"/>
              </a:ext>
            </a:extLst>
          </p:cNvPr>
          <p:cNvSpPr>
            <a:spLocks noGrp="1"/>
          </p:cNvSpPr>
          <p:nvPr>
            <p:ph type="dt" sz="half" idx="10"/>
          </p:nvPr>
        </p:nvSpPr>
        <p:spPr/>
        <p:txBody>
          <a:bodyPr/>
          <a:lstStyle/>
          <a:p>
            <a:fld id="{43560919-EAD4-4335-AE1F-CCBB9E073EE2}" type="datetimeFigureOut">
              <a:rPr lang="en-US" smtClean="0"/>
              <a:t>4/22/2023</a:t>
            </a:fld>
            <a:endParaRPr lang="en-US"/>
          </a:p>
        </p:txBody>
      </p:sp>
      <p:sp>
        <p:nvSpPr>
          <p:cNvPr id="5" name="Footer Placeholder 4">
            <a:extLst>
              <a:ext uri="{FF2B5EF4-FFF2-40B4-BE49-F238E27FC236}">
                <a16:creationId xmlns:a16="http://schemas.microsoft.com/office/drawing/2014/main" id="{91A85088-8FDA-ACF5-8443-00C12760DE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7564D7-8EDE-4E61-25AC-14312DE73AE0}"/>
              </a:ext>
            </a:extLst>
          </p:cNvPr>
          <p:cNvSpPr>
            <a:spLocks noGrp="1"/>
          </p:cNvSpPr>
          <p:nvPr>
            <p:ph type="sldNum" sz="quarter" idx="12"/>
          </p:nvPr>
        </p:nvSpPr>
        <p:spPr/>
        <p:txBody>
          <a:bodyPr/>
          <a:lstStyle/>
          <a:p>
            <a:fld id="{3235396E-2D3B-4C75-9CAB-BE88C6F08C3C}" type="slidenum">
              <a:rPr lang="en-US" smtClean="0"/>
              <a:t>‹#›</a:t>
            </a:fld>
            <a:endParaRPr lang="en-US"/>
          </a:p>
        </p:txBody>
      </p:sp>
    </p:spTree>
    <p:extLst>
      <p:ext uri="{BB962C8B-B14F-4D97-AF65-F5344CB8AC3E}">
        <p14:creationId xmlns:p14="http://schemas.microsoft.com/office/powerpoint/2010/main" val="2170768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400E45-496F-99B8-4FA5-12B1DE476A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57FC78-FF73-928E-918B-54F06BCE04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F98B63-9320-40F3-5D58-734B89D790CA}"/>
              </a:ext>
            </a:extLst>
          </p:cNvPr>
          <p:cNvSpPr>
            <a:spLocks noGrp="1"/>
          </p:cNvSpPr>
          <p:nvPr>
            <p:ph type="dt" sz="half" idx="10"/>
          </p:nvPr>
        </p:nvSpPr>
        <p:spPr/>
        <p:txBody>
          <a:bodyPr/>
          <a:lstStyle/>
          <a:p>
            <a:fld id="{43560919-EAD4-4335-AE1F-CCBB9E073EE2}" type="datetimeFigureOut">
              <a:rPr lang="en-US" smtClean="0"/>
              <a:t>4/22/2023</a:t>
            </a:fld>
            <a:endParaRPr lang="en-US"/>
          </a:p>
        </p:txBody>
      </p:sp>
      <p:sp>
        <p:nvSpPr>
          <p:cNvPr id="5" name="Footer Placeholder 4">
            <a:extLst>
              <a:ext uri="{FF2B5EF4-FFF2-40B4-BE49-F238E27FC236}">
                <a16:creationId xmlns:a16="http://schemas.microsoft.com/office/drawing/2014/main" id="{D33E7E83-B6C3-FA08-EC9B-93C708D995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570823-5D7A-945F-85EF-1CACE1697A1F}"/>
              </a:ext>
            </a:extLst>
          </p:cNvPr>
          <p:cNvSpPr>
            <a:spLocks noGrp="1"/>
          </p:cNvSpPr>
          <p:nvPr>
            <p:ph type="sldNum" sz="quarter" idx="12"/>
          </p:nvPr>
        </p:nvSpPr>
        <p:spPr/>
        <p:txBody>
          <a:bodyPr/>
          <a:lstStyle/>
          <a:p>
            <a:fld id="{3235396E-2D3B-4C75-9CAB-BE88C6F08C3C}" type="slidenum">
              <a:rPr lang="en-US" smtClean="0"/>
              <a:t>‹#›</a:t>
            </a:fld>
            <a:endParaRPr lang="en-US"/>
          </a:p>
        </p:txBody>
      </p:sp>
    </p:spTree>
    <p:extLst>
      <p:ext uri="{BB962C8B-B14F-4D97-AF65-F5344CB8AC3E}">
        <p14:creationId xmlns:p14="http://schemas.microsoft.com/office/powerpoint/2010/main" val="284191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01987-5040-F0AA-A9F5-B41DF03770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D01EEC-17EB-73FA-B2EC-1CB2CEE5C8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EBB618-0343-6305-95DD-FC924DD4B940}"/>
              </a:ext>
            </a:extLst>
          </p:cNvPr>
          <p:cNvSpPr>
            <a:spLocks noGrp="1"/>
          </p:cNvSpPr>
          <p:nvPr>
            <p:ph type="dt" sz="half" idx="10"/>
          </p:nvPr>
        </p:nvSpPr>
        <p:spPr/>
        <p:txBody>
          <a:bodyPr/>
          <a:lstStyle/>
          <a:p>
            <a:fld id="{43560919-EAD4-4335-AE1F-CCBB9E073EE2}" type="datetimeFigureOut">
              <a:rPr lang="en-US" smtClean="0"/>
              <a:t>4/22/2023</a:t>
            </a:fld>
            <a:endParaRPr lang="en-US"/>
          </a:p>
        </p:txBody>
      </p:sp>
      <p:sp>
        <p:nvSpPr>
          <p:cNvPr id="5" name="Footer Placeholder 4">
            <a:extLst>
              <a:ext uri="{FF2B5EF4-FFF2-40B4-BE49-F238E27FC236}">
                <a16:creationId xmlns:a16="http://schemas.microsoft.com/office/drawing/2014/main" id="{A423C5A2-072B-6A2B-B767-200B803712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319712-AF6E-06DD-F69C-106F235A4FAE}"/>
              </a:ext>
            </a:extLst>
          </p:cNvPr>
          <p:cNvSpPr>
            <a:spLocks noGrp="1"/>
          </p:cNvSpPr>
          <p:nvPr>
            <p:ph type="sldNum" sz="quarter" idx="12"/>
          </p:nvPr>
        </p:nvSpPr>
        <p:spPr/>
        <p:txBody>
          <a:bodyPr/>
          <a:lstStyle/>
          <a:p>
            <a:fld id="{3235396E-2D3B-4C75-9CAB-BE88C6F08C3C}" type="slidenum">
              <a:rPr lang="en-US" smtClean="0"/>
              <a:t>‹#›</a:t>
            </a:fld>
            <a:endParaRPr lang="en-US"/>
          </a:p>
        </p:txBody>
      </p:sp>
    </p:spTree>
    <p:extLst>
      <p:ext uri="{BB962C8B-B14F-4D97-AF65-F5344CB8AC3E}">
        <p14:creationId xmlns:p14="http://schemas.microsoft.com/office/powerpoint/2010/main" val="2673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D8308-0DF1-EC6E-66EA-EE90C738C0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DE8FB-ED04-38B3-C2D3-D8AC94534F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B3879F-BEB0-E3A2-BFAE-0591195A0118}"/>
              </a:ext>
            </a:extLst>
          </p:cNvPr>
          <p:cNvSpPr>
            <a:spLocks noGrp="1"/>
          </p:cNvSpPr>
          <p:nvPr>
            <p:ph type="dt" sz="half" idx="10"/>
          </p:nvPr>
        </p:nvSpPr>
        <p:spPr/>
        <p:txBody>
          <a:bodyPr/>
          <a:lstStyle/>
          <a:p>
            <a:fld id="{43560919-EAD4-4335-AE1F-CCBB9E073EE2}" type="datetimeFigureOut">
              <a:rPr lang="en-US" smtClean="0"/>
              <a:t>4/22/2023</a:t>
            </a:fld>
            <a:endParaRPr lang="en-US"/>
          </a:p>
        </p:txBody>
      </p:sp>
      <p:sp>
        <p:nvSpPr>
          <p:cNvPr id="5" name="Footer Placeholder 4">
            <a:extLst>
              <a:ext uri="{FF2B5EF4-FFF2-40B4-BE49-F238E27FC236}">
                <a16:creationId xmlns:a16="http://schemas.microsoft.com/office/drawing/2014/main" id="{D11D856D-1C38-1D50-6CDB-40CFD18BAD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543FE3-7E3C-C935-426C-DD9200A30F76}"/>
              </a:ext>
            </a:extLst>
          </p:cNvPr>
          <p:cNvSpPr>
            <a:spLocks noGrp="1"/>
          </p:cNvSpPr>
          <p:nvPr>
            <p:ph type="sldNum" sz="quarter" idx="12"/>
          </p:nvPr>
        </p:nvSpPr>
        <p:spPr/>
        <p:txBody>
          <a:bodyPr/>
          <a:lstStyle/>
          <a:p>
            <a:fld id="{3235396E-2D3B-4C75-9CAB-BE88C6F08C3C}" type="slidenum">
              <a:rPr lang="en-US" smtClean="0"/>
              <a:t>‹#›</a:t>
            </a:fld>
            <a:endParaRPr lang="en-US"/>
          </a:p>
        </p:txBody>
      </p:sp>
    </p:spTree>
    <p:extLst>
      <p:ext uri="{BB962C8B-B14F-4D97-AF65-F5344CB8AC3E}">
        <p14:creationId xmlns:p14="http://schemas.microsoft.com/office/powerpoint/2010/main" val="2301411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9F7FF-3543-9564-ABFE-8C1ED49D81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4D01CB-2E61-F4E3-A34A-2407CE56BD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228B9E-F8CA-1867-C231-815CBF074C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336E00-E968-2C49-D270-8FFF5DDAB43F}"/>
              </a:ext>
            </a:extLst>
          </p:cNvPr>
          <p:cNvSpPr>
            <a:spLocks noGrp="1"/>
          </p:cNvSpPr>
          <p:nvPr>
            <p:ph type="dt" sz="half" idx="10"/>
          </p:nvPr>
        </p:nvSpPr>
        <p:spPr/>
        <p:txBody>
          <a:bodyPr/>
          <a:lstStyle/>
          <a:p>
            <a:fld id="{43560919-EAD4-4335-AE1F-CCBB9E073EE2}" type="datetimeFigureOut">
              <a:rPr lang="en-US" smtClean="0"/>
              <a:t>4/22/2023</a:t>
            </a:fld>
            <a:endParaRPr lang="en-US"/>
          </a:p>
        </p:txBody>
      </p:sp>
      <p:sp>
        <p:nvSpPr>
          <p:cNvPr id="6" name="Footer Placeholder 5">
            <a:extLst>
              <a:ext uri="{FF2B5EF4-FFF2-40B4-BE49-F238E27FC236}">
                <a16:creationId xmlns:a16="http://schemas.microsoft.com/office/drawing/2014/main" id="{AFDB7BAB-B849-E677-5934-2DD5E24AAB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1DA1D1-F513-9C02-CA04-D739A1E73A9B}"/>
              </a:ext>
            </a:extLst>
          </p:cNvPr>
          <p:cNvSpPr>
            <a:spLocks noGrp="1"/>
          </p:cNvSpPr>
          <p:nvPr>
            <p:ph type="sldNum" sz="quarter" idx="12"/>
          </p:nvPr>
        </p:nvSpPr>
        <p:spPr/>
        <p:txBody>
          <a:bodyPr/>
          <a:lstStyle/>
          <a:p>
            <a:fld id="{3235396E-2D3B-4C75-9CAB-BE88C6F08C3C}" type="slidenum">
              <a:rPr lang="en-US" smtClean="0"/>
              <a:t>‹#›</a:t>
            </a:fld>
            <a:endParaRPr lang="en-US"/>
          </a:p>
        </p:txBody>
      </p:sp>
    </p:spTree>
    <p:extLst>
      <p:ext uri="{BB962C8B-B14F-4D97-AF65-F5344CB8AC3E}">
        <p14:creationId xmlns:p14="http://schemas.microsoft.com/office/powerpoint/2010/main" val="4015622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61DC3-1E8A-2ED4-F29C-F4297821E9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760BA7-2823-A3F1-ABAE-45C68218F0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09EF74-59B9-39F7-6038-1610FC1BAD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10D18C-E81D-87C1-BCF8-A2E2F44C31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868243-520F-F33B-53C8-A1BAFDDE75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6CDA3B-7F09-9F2C-3A01-A9F4697709EC}"/>
              </a:ext>
            </a:extLst>
          </p:cNvPr>
          <p:cNvSpPr>
            <a:spLocks noGrp="1"/>
          </p:cNvSpPr>
          <p:nvPr>
            <p:ph type="dt" sz="half" idx="10"/>
          </p:nvPr>
        </p:nvSpPr>
        <p:spPr/>
        <p:txBody>
          <a:bodyPr/>
          <a:lstStyle/>
          <a:p>
            <a:fld id="{43560919-EAD4-4335-AE1F-CCBB9E073EE2}" type="datetimeFigureOut">
              <a:rPr lang="en-US" smtClean="0"/>
              <a:t>4/22/2023</a:t>
            </a:fld>
            <a:endParaRPr lang="en-US"/>
          </a:p>
        </p:txBody>
      </p:sp>
      <p:sp>
        <p:nvSpPr>
          <p:cNvPr id="8" name="Footer Placeholder 7">
            <a:extLst>
              <a:ext uri="{FF2B5EF4-FFF2-40B4-BE49-F238E27FC236}">
                <a16:creationId xmlns:a16="http://schemas.microsoft.com/office/drawing/2014/main" id="{02957631-9BE5-167D-5C16-061113E234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83B287-5674-70E8-6554-35A9617A0F21}"/>
              </a:ext>
            </a:extLst>
          </p:cNvPr>
          <p:cNvSpPr>
            <a:spLocks noGrp="1"/>
          </p:cNvSpPr>
          <p:nvPr>
            <p:ph type="sldNum" sz="quarter" idx="12"/>
          </p:nvPr>
        </p:nvSpPr>
        <p:spPr/>
        <p:txBody>
          <a:bodyPr/>
          <a:lstStyle/>
          <a:p>
            <a:fld id="{3235396E-2D3B-4C75-9CAB-BE88C6F08C3C}" type="slidenum">
              <a:rPr lang="en-US" smtClean="0"/>
              <a:t>‹#›</a:t>
            </a:fld>
            <a:endParaRPr lang="en-US"/>
          </a:p>
        </p:txBody>
      </p:sp>
    </p:spTree>
    <p:extLst>
      <p:ext uri="{BB962C8B-B14F-4D97-AF65-F5344CB8AC3E}">
        <p14:creationId xmlns:p14="http://schemas.microsoft.com/office/powerpoint/2010/main" val="165356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5B2D1-4A5F-79DA-237E-8D86B46829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7E1013-7003-1821-9960-7D3371B82910}"/>
              </a:ext>
            </a:extLst>
          </p:cNvPr>
          <p:cNvSpPr>
            <a:spLocks noGrp="1"/>
          </p:cNvSpPr>
          <p:nvPr>
            <p:ph type="dt" sz="half" idx="10"/>
          </p:nvPr>
        </p:nvSpPr>
        <p:spPr/>
        <p:txBody>
          <a:bodyPr/>
          <a:lstStyle/>
          <a:p>
            <a:fld id="{43560919-EAD4-4335-AE1F-CCBB9E073EE2}" type="datetimeFigureOut">
              <a:rPr lang="en-US" smtClean="0"/>
              <a:t>4/22/2023</a:t>
            </a:fld>
            <a:endParaRPr lang="en-US"/>
          </a:p>
        </p:txBody>
      </p:sp>
      <p:sp>
        <p:nvSpPr>
          <p:cNvPr id="4" name="Footer Placeholder 3">
            <a:extLst>
              <a:ext uri="{FF2B5EF4-FFF2-40B4-BE49-F238E27FC236}">
                <a16:creationId xmlns:a16="http://schemas.microsoft.com/office/drawing/2014/main" id="{599BE8D9-F05B-0DE3-B5CC-76D342EEDB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E43F7E-3025-AEF5-FD66-04F2EA0CA764}"/>
              </a:ext>
            </a:extLst>
          </p:cNvPr>
          <p:cNvSpPr>
            <a:spLocks noGrp="1"/>
          </p:cNvSpPr>
          <p:nvPr>
            <p:ph type="sldNum" sz="quarter" idx="12"/>
          </p:nvPr>
        </p:nvSpPr>
        <p:spPr/>
        <p:txBody>
          <a:bodyPr/>
          <a:lstStyle/>
          <a:p>
            <a:fld id="{3235396E-2D3B-4C75-9CAB-BE88C6F08C3C}" type="slidenum">
              <a:rPr lang="en-US" smtClean="0"/>
              <a:t>‹#›</a:t>
            </a:fld>
            <a:endParaRPr lang="en-US"/>
          </a:p>
        </p:txBody>
      </p:sp>
    </p:spTree>
    <p:extLst>
      <p:ext uri="{BB962C8B-B14F-4D97-AF65-F5344CB8AC3E}">
        <p14:creationId xmlns:p14="http://schemas.microsoft.com/office/powerpoint/2010/main" val="1163231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517098-6346-534E-78E8-9ED99E296B40}"/>
              </a:ext>
            </a:extLst>
          </p:cNvPr>
          <p:cNvSpPr>
            <a:spLocks noGrp="1"/>
          </p:cNvSpPr>
          <p:nvPr>
            <p:ph type="dt" sz="half" idx="10"/>
          </p:nvPr>
        </p:nvSpPr>
        <p:spPr/>
        <p:txBody>
          <a:bodyPr/>
          <a:lstStyle/>
          <a:p>
            <a:fld id="{43560919-EAD4-4335-AE1F-CCBB9E073EE2}" type="datetimeFigureOut">
              <a:rPr lang="en-US" smtClean="0"/>
              <a:t>4/22/2023</a:t>
            </a:fld>
            <a:endParaRPr lang="en-US"/>
          </a:p>
        </p:txBody>
      </p:sp>
      <p:sp>
        <p:nvSpPr>
          <p:cNvPr id="3" name="Footer Placeholder 2">
            <a:extLst>
              <a:ext uri="{FF2B5EF4-FFF2-40B4-BE49-F238E27FC236}">
                <a16:creationId xmlns:a16="http://schemas.microsoft.com/office/drawing/2014/main" id="{C96A7F0E-26FA-76A2-F71C-6B0AB15984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629C35-2B89-F005-E1B6-5B12C6199D67}"/>
              </a:ext>
            </a:extLst>
          </p:cNvPr>
          <p:cNvSpPr>
            <a:spLocks noGrp="1"/>
          </p:cNvSpPr>
          <p:nvPr>
            <p:ph type="sldNum" sz="quarter" idx="12"/>
          </p:nvPr>
        </p:nvSpPr>
        <p:spPr/>
        <p:txBody>
          <a:bodyPr/>
          <a:lstStyle/>
          <a:p>
            <a:fld id="{3235396E-2D3B-4C75-9CAB-BE88C6F08C3C}" type="slidenum">
              <a:rPr lang="en-US" smtClean="0"/>
              <a:t>‹#›</a:t>
            </a:fld>
            <a:endParaRPr lang="en-US"/>
          </a:p>
        </p:txBody>
      </p:sp>
    </p:spTree>
    <p:extLst>
      <p:ext uri="{BB962C8B-B14F-4D97-AF65-F5344CB8AC3E}">
        <p14:creationId xmlns:p14="http://schemas.microsoft.com/office/powerpoint/2010/main" val="3121848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780A2-5CFB-896B-C612-7298DDBC3E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EE2176-745C-656E-088A-7633701D52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2DBB66-7137-72EB-790D-FEDFB07724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D8240C-E4BB-545D-39AA-24960D2335F8}"/>
              </a:ext>
            </a:extLst>
          </p:cNvPr>
          <p:cNvSpPr>
            <a:spLocks noGrp="1"/>
          </p:cNvSpPr>
          <p:nvPr>
            <p:ph type="dt" sz="half" idx="10"/>
          </p:nvPr>
        </p:nvSpPr>
        <p:spPr/>
        <p:txBody>
          <a:bodyPr/>
          <a:lstStyle/>
          <a:p>
            <a:fld id="{43560919-EAD4-4335-AE1F-CCBB9E073EE2}" type="datetimeFigureOut">
              <a:rPr lang="en-US" smtClean="0"/>
              <a:t>4/22/2023</a:t>
            </a:fld>
            <a:endParaRPr lang="en-US"/>
          </a:p>
        </p:txBody>
      </p:sp>
      <p:sp>
        <p:nvSpPr>
          <p:cNvPr id="6" name="Footer Placeholder 5">
            <a:extLst>
              <a:ext uri="{FF2B5EF4-FFF2-40B4-BE49-F238E27FC236}">
                <a16:creationId xmlns:a16="http://schemas.microsoft.com/office/drawing/2014/main" id="{5AD472A7-BA90-EBD3-8A77-CBFE436FCC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7A6780-0E3C-69A0-E2F4-485536254977}"/>
              </a:ext>
            </a:extLst>
          </p:cNvPr>
          <p:cNvSpPr>
            <a:spLocks noGrp="1"/>
          </p:cNvSpPr>
          <p:nvPr>
            <p:ph type="sldNum" sz="quarter" idx="12"/>
          </p:nvPr>
        </p:nvSpPr>
        <p:spPr/>
        <p:txBody>
          <a:bodyPr/>
          <a:lstStyle/>
          <a:p>
            <a:fld id="{3235396E-2D3B-4C75-9CAB-BE88C6F08C3C}" type="slidenum">
              <a:rPr lang="en-US" smtClean="0"/>
              <a:t>‹#›</a:t>
            </a:fld>
            <a:endParaRPr lang="en-US"/>
          </a:p>
        </p:txBody>
      </p:sp>
    </p:spTree>
    <p:extLst>
      <p:ext uri="{BB962C8B-B14F-4D97-AF65-F5344CB8AC3E}">
        <p14:creationId xmlns:p14="http://schemas.microsoft.com/office/powerpoint/2010/main" val="120461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4096-63B0-1241-81A0-F6BC33261B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644592-8CEB-7400-1DD9-B73128A8E0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90FE0B-971A-8874-B33E-D64D2C9FF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3DB976-746F-E8E8-16BA-534796F975FE}"/>
              </a:ext>
            </a:extLst>
          </p:cNvPr>
          <p:cNvSpPr>
            <a:spLocks noGrp="1"/>
          </p:cNvSpPr>
          <p:nvPr>
            <p:ph type="dt" sz="half" idx="10"/>
          </p:nvPr>
        </p:nvSpPr>
        <p:spPr/>
        <p:txBody>
          <a:bodyPr/>
          <a:lstStyle/>
          <a:p>
            <a:fld id="{43560919-EAD4-4335-AE1F-CCBB9E073EE2}" type="datetimeFigureOut">
              <a:rPr lang="en-US" smtClean="0"/>
              <a:t>4/22/2023</a:t>
            </a:fld>
            <a:endParaRPr lang="en-US"/>
          </a:p>
        </p:txBody>
      </p:sp>
      <p:sp>
        <p:nvSpPr>
          <p:cNvPr id="6" name="Footer Placeholder 5">
            <a:extLst>
              <a:ext uri="{FF2B5EF4-FFF2-40B4-BE49-F238E27FC236}">
                <a16:creationId xmlns:a16="http://schemas.microsoft.com/office/drawing/2014/main" id="{48987C3F-75BD-CFDE-E9D7-0A872AD5B3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850CCB-3FCE-7C63-7BA1-26F75DD0D2DF}"/>
              </a:ext>
            </a:extLst>
          </p:cNvPr>
          <p:cNvSpPr>
            <a:spLocks noGrp="1"/>
          </p:cNvSpPr>
          <p:nvPr>
            <p:ph type="sldNum" sz="quarter" idx="12"/>
          </p:nvPr>
        </p:nvSpPr>
        <p:spPr/>
        <p:txBody>
          <a:bodyPr/>
          <a:lstStyle/>
          <a:p>
            <a:fld id="{3235396E-2D3B-4C75-9CAB-BE88C6F08C3C}" type="slidenum">
              <a:rPr lang="en-US" smtClean="0"/>
              <a:t>‹#›</a:t>
            </a:fld>
            <a:endParaRPr lang="en-US"/>
          </a:p>
        </p:txBody>
      </p:sp>
    </p:spTree>
    <p:extLst>
      <p:ext uri="{BB962C8B-B14F-4D97-AF65-F5344CB8AC3E}">
        <p14:creationId xmlns:p14="http://schemas.microsoft.com/office/powerpoint/2010/main" val="354780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DDA129-40ED-FA75-B12B-1316186591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8AE6C-BA65-94F1-F019-D275E88619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6D3EF3-1C30-C331-C244-768E92FCD7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560919-EAD4-4335-AE1F-CCBB9E073EE2}" type="datetimeFigureOut">
              <a:rPr lang="en-US" smtClean="0"/>
              <a:t>4/22/2023</a:t>
            </a:fld>
            <a:endParaRPr lang="en-US"/>
          </a:p>
        </p:txBody>
      </p:sp>
      <p:sp>
        <p:nvSpPr>
          <p:cNvPr id="5" name="Footer Placeholder 4">
            <a:extLst>
              <a:ext uri="{FF2B5EF4-FFF2-40B4-BE49-F238E27FC236}">
                <a16:creationId xmlns:a16="http://schemas.microsoft.com/office/drawing/2014/main" id="{D796FCF7-0C94-98F9-6A48-1ED71C9439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002A9B-B76E-C67B-5A71-38B236FFD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5396E-2D3B-4C75-9CAB-BE88C6F08C3C}" type="slidenum">
              <a:rPr lang="en-US" smtClean="0"/>
              <a:t>‹#›</a:t>
            </a:fld>
            <a:endParaRPr lang="en-US"/>
          </a:p>
        </p:txBody>
      </p:sp>
    </p:spTree>
    <p:extLst>
      <p:ext uri="{BB962C8B-B14F-4D97-AF65-F5344CB8AC3E}">
        <p14:creationId xmlns:p14="http://schemas.microsoft.com/office/powerpoint/2010/main" val="3430902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A7EB1-A25A-21C4-1742-82A2F935F6F8}"/>
              </a:ext>
            </a:extLst>
          </p:cNvPr>
          <p:cNvSpPr>
            <a:spLocks noGrp="1"/>
          </p:cNvSpPr>
          <p:nvPr>
            <p:ph type="title"/>
          </p:nvPr>
        </p:nvSpPr>
        <p:spPr>
          <a:xfrm>
            <a:off x="0" y="1"/>
            <a:ext cx="12192000" cy="1125414"/>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EFDF3377-D682-C74C-365F-589CE14756E3}"/>
              </a:ext>
            </a:extLst>
          </p:cNvPr>
          <p:cNvSpPr>
            <a:spLocks noGrp="1"/>
          </p:cNvSpPr>
          <p:nvPr>
            <p:ph idx="1"/>
          </p:nvPr>
        </p:nvSpPr>
        <p:spPr>
          <a:xfrm>
            <a:off x="0" y="1252025"/>
            <a:ext cx="12192000" cy="5605974"/>
          </a:xfrm>
        </p:spPr>
        <p:txBody>
          <a:bodyPr>
            <a:normAutofit/>
          </a:bodyPr>
          <a:lstStyle/>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27 Joyful </a:t>
            </a:r>
            <a:r>
              <a:rPr lang="en-US" sz="5000" dirty="0" err="1">
                <a:solidFill>
                  <a:schemeClr val="bg1"/>
                </a:solidFill>
                <a:latin typeface="Tahoma" panose="020B0604030504040204" pitchFamily="34" charset="0"/>
                <a:ea typeface="Tahoma" panose="020B0604030504040204" pitchFamily="34" charset="0"/>
                <a:cs typeface="Tahoma" panose="020B0604030504040204" pitchFamily="34" charset="0"/>
              </a:rPr>
              <a:t>Joyful</a:t>
            </a: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 We Adore Thee</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69 What a Friend We Have in Jesus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163 In Remembrance</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586 Can He Depend on You?</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325 I Am Resolved</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48 On Zion’s Glorious Summit</a:t>
            </a:r>
          </a:p>
        </p:txBody>
      </p:sp>
    </p:spTree>
    <p:extLst>
      <p:ext uri="{BB962C8B-B14F-4D97-AF65-F5344CB8AC3E}">
        <p14:creationId xmlns:p14="http://schemas.microsoft.com/office/powerpoint/2010/main" val="2184441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828CF8D-3675-E828-D41F-AE29508B88F9}"/>
              </a:ext>
            </a:extLst>
          </p:cNvPr>
          <p:cNvSpPr>
            <a:spLocks noGrp="1" noChangeArrowheads="1"/>
          </p:cNvSpPr>
          <p:nvPr>
            <p:ph type="title"/>
          </p:nvPr>
        </p:nvSpPr>
        <p:spPr>
          <a:xfrm>
            <a:off x="0" y="0"/>
            <a:ext cx="12192000" cy="872197"/>
          </a:xfrm>
        </p:spPr>
        <p:txBody>
          <a:bodyPr>
            <a:normAutofit/>
          </a:bodyPr>
          <a:lstStyle/>
          <a:p>
            <a:pPr algn="ctr" eaLnBrk="1" hangingPunct="1"/>
            <a:r>
              <a:rPr lang="en-US" altLang="en-US" sz="4500" b="1" dirty="0">
                <a:solidFill>
                  <a:srgbClr val="FFFF00"/>
                </a:solidFill>
                <a:latin typeface="Tahoma" panose="020B0604030504040204" pitchFamily="34" charset="0"/>
                <a:cs typeface="Tahoma" panose="020B0604030504040204" pitchFamily="34" charset="0"/>
              </a:rPr>
              <a:t>There Must be Evidence of a Changed Life</a:t>
            </a:r>
          </a:p>
        </p:txBody>
      </p:sp>
      <p:sp>
        <p:nvSpPr>
          <p:cNvPr id="26627" name="Rectangle 3">
            <a:extLst>
              <a:ext uri="{FF2B5EF4-FFF2-40B4-BE49-F238E27FC236}">
                <a16:creationId xmlns:a16="http://schemas.microsoft.com/office/drawing/2014/main" id="{0A2AE598-6963-D615-D0DE-4EFF1578AFE1}"/>
              </a:ext>
            </a:extLst>
          </p:cNvPr>
          <p:cNvSpPr>
            <a:spLocks noGrp="1" noChangeArrowheads="1"/>
          </p:cNvSpPr>
          <p:nvPr>
            <p:ph type="body" idx="1"/>
          </p:nvPr>
        </p:nvSpPr>
        <p:spPr>
          <a:xfrm>
            <a:off x="0" y="872197"/>
            <a:ext cx="12192000" cy="5985803"/>
          </a:xfrm>
        </p:spPr>
        <p:txBody>
          <a:bodyPr>
            <a:normAutofit/>
          </a:bodyPr>
          <a:lstStyle/>
          <a:p>
            <a:pPr marL="507980" indent="-507980" algn="ctr">
              <a:buNone/>
            </a:pPr>
            <a:r>
              <a:rPr lang="en-US" altLang="en-US" sz="3667" dirty="0">
                <a:solidFill>
                  <a:schemeClr val="bg1"/>
                </a:solidFill>
                <a:latin typeface="Tahoma" panose="020B0604030504040204" pitchFamily="34" charset="0"/>
                <a:cs typeface="Tahoma" panose="020B0604030504040204" pitchFamily="34" charset="0"/>
              </a:rPr>
              <a:t>We must bring forth fruit in keeping with our repentance</a:t>
            </a:r>
          </a:p>
          <a:p>
            <a:pPr marL="507980" indent="-507980" algn="ctr">
              <a:buNone/>
            </a:pPr>
            <a:r>
              <a:rPr lang="en-US" altLang="en-US" sz="3667" dirty="0">
                <a:solidFill>
                  <a:schemeClr val="bg1"/>
                </a:solidFill>
                <a:latin typeface="Tahoma" panose="020B0604030504040204" pitchFamily="34" charset="0"/>
                <a:cs typeface="Tahoma" panose="020B0604030504040204" pitchFamily="34" charset="0"/>
              </a:rPr>
              <a:t>(Matthew 3:8; Luke 3:8-14)</a:t>
            </a:r>
          </a:p>
          <a:p>
            <a:pPr marL="507980" indent="-507980" algn="ctr">
              <a:buNone/>
            </a:pPr>
            <a:endParaRPr lang="en-US" altLang="en-US" sz="1000" dirty="0">
              <a:solidFill>
                <a:schemeClr val="bg1"/>
              </a:solidFill>
              <a:latin typeface="Tahoma" panose="020B0604030504040204" pitchFamily="34" charset="0"/>
              <a:cs typeface="Tahoma" panose="020B0604030504040204" pitchFamily="34" charset="0"/>
            </a:endParaRPr>
          </a:p>
          <a:p>
            <a:pPr marL="507980" indent="-507980" algn="ctr">
              <a:buNone/>
            </a:pPr>
            <a:r>
              <a:rPr lang="en-US" altLang="en-US" sz="3667" dirty="0">
                <a:solidFill>
                  <a:schemeClr val="bg1"/>
                </a:solidFill>
                <a:latin typeface="Tahoma" panose="020B0604030504040204" pitchFamily="34" charset="0"/>
                <a:cs typeface="Tahoma" panose="020B0604030504040204" pitchFamily="34" charset="0"/>
              </a:rPr>
              <a:t>Many of the Ephesians burned their magic books before</a:t>
            </a:r>
          </a:p>
          <a:p>
            <a:pPr marL="507980" indent="-507980" algn="ctr">
              <a:buNone/>
            </a:pPr>
            <a:r>
              <a:rPr lang="en-US" altLang="en-US" sz="3667" dirty="0">
                <a:solidFill>
                  <a:schemeClr val="bg1"/>
                </a:solidFill>
                <a:latin typeface="Tahoma" panose="020B0604030504040204" pitchFamily="34" charset="0"/>
                <a:cs typeface="Tahoma" panose="020B0604030504040204" pitchFamily="34" charset="0"/>
              </a:rPr>
              <a:t>all, adding up to 50,000 pieces of silver (Acts 19:19). </a:t>
            </a:r>
          </a:p>
          <a:p>
            <a:pPr marL="507980" indent="-507980" algn="ctr">
              <a:buNone/>
            </a:pPr>
            <a:endParaRPr lang="en-US" altLang="en-US" sz="1000" dirty="0">
              <a:solidFill>
                <a:schemeClr val="bg1"/>
              </a:solidFill>
              <a:latin typeface="Tahoma" panose="020B0604030504040204" pitchFamily="34" charset="0"/>
              <a:cs typeface="Tahoma" panose="020B0604030504040204" pitchFamily="34" charset="0"/>
            </a:endParaRPr>
          </a:p>
          <a:p>
            <a:pPr marL="507980" indent="-507980" algn="ctr">
              <a:buNone/>
            </a:pPr>
            <a:r>
              <a:rPr lang="en-US" altLang="en-US" sz="3667" dirty="0">
                <a:solidFill>
                  <a:schemeClr val="bg1"/>
                </a:solidFill>
                <a:latin typeface="Tahoma" panose="020B0604030504040204" pitchFamily="34" charset="0"/>
                <a:cs typeface="Tahoma" panose="020B0604030504040204" pitchFamily="34" charset="0"/>
              </a:rPr>
              <a:t>The Thessalonians "turned to God from idols to serve a</a:t>
            </a:r>
          </a:p>
          <a:p>
            <a:pPr marL="507980" indent="-507980" algn="ctr">
              <a:buNone/>
            </a:pPr>
            <a:r>
              <a:rPr lang="en-US" altLang="en-US" sz="3667" dirty="0">
                <a:solidFill>
                  <a:schemeClr val="bg1"/>
                </a:solidFill>
                <a:latin typeface="Tahoma" panose="020B0604030504040204" pitchFamily="34" charset="0"/>
                <a:cs typeface="Tahoma" panose="020B0604030504040204" pitchFamily="34" charset="0"/>
              </a:rPr>
              <a:t>true and living God" (1 Thessalonians 1:9).</a:t>
            </a:r>
          </a:p>
          <a:p>
            <a:pPr marL="507980" indent="-507980" algn="ctr">
              <a:buNone/>
            </a:pPr>
            <a:endParaRPr lang="en-US" altLang="en-US" sz="1000" dirty="0">
              <a:solidFill>
                <a:schemeClr val="bg1"/>
              </a:solidFill>
              <a:latin typeface="Tahoma" panose="020B0604030504040204" pitchFamily="34" charset="0"/>
              <a:cs typeface="Tahoma" panose="020B0604030504040204" pitchFamily="34" charset="0"/>
            </a:endParaRPr>
          </a:p>
          <a:p>
            <a:pPr marL="507980" indent="-507980" algn="ctr">
              <a:buNone/>
            </a:pPr>
            <a:r>
              <a:rPr lang="en-US" altLang="en-US" sz="3667" dirty="0">
                <a:solidFill>
                  <a:schemeClr val="bg1"/>
                </a:solidFill>
                <a:latin typeface="Tahoma" panose="020B0604030504040204" pitchFamily="34" charset="0"/>
                <a:cs typeface="Tahoma" panose="020B0604030504040204" pitchFamily="34" charset="0"/>
              </a:rPr>
              <a:t>The Corinthians demonstrated their repentance in</a:t>
            </a:r>
          </a:p>
          <a:p>
            <a:pPr marL="507980" indent="-507980" algn="ctr">
              <a:buNone/>
            </a:pPr>
            <a:r>
              <a:rPr lang="en-US" altLang="en-US" sz="3667" dirty="0">
                <a:solidFill>
                  <a:schemeClr val="bg1"/>
                </a:solidFill>
                <a:latin typeface="Tahoma" panose="020B0604030504040204" pitchFamily="34" charset="0"/>
                <a:cs typeface="Tahoma" panose="020B0604030504040204" pitchFamily="34" charset="0"/>
              </a:rPr>
              <a:t>response to Paul’s first epistle to them (2 Cor. 7:8-16).</a:t>
            </a:r>
          </a:p>
        </p:txBody>
      </p:sp>
    </p:spTree>
    <p:extLst>
      <p:ext uri="{BB962C8B-B14F-4D97-AF65-F5344CB8AC3E}">
        <p14:creationId xmlns:p14="http://schemas.microsoft.com/office/powerpoint/2010/main" val="31400515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7" end="7"/>
                                            </p:txEl>
                                          </p:spTgt>
                                        </p:tgtEl>
                                        <p:attrNameLst>
                                          <p:attrName>style.visibility</p:attrName>
                                        </p:attrNameLst>
                                      </p:cBhvr>
                                      <p:to>
                                        <p:strVal val="visible"/>
                                      </p:to>
                                    </p:set>
                                    <p:anim calcmode="lin" valueType="num">
                                      <p:cBhvr additive="base">
                                        <p:cTn id="37"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9" end="9"/>
                                            </p:txEl>
                                          </p:spTgt>
                                        </p:tgtEl>
                                        <p:attrNameLst>
                                          <p:attrName>style.visibility</p:attrName>
                                        </p:attrNameLst>
                                      </p:cBhvr>
                                      <p:to>
                                        <p:strVal val="visible"/>
                                      </p:to>
                                    </p:set>
                                    <p:anim calcmode="lin" valueType="num">
                                      <p:cBhvr additive="base">
                                        <p:cTn id="43"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627">
                                            <p:txEl>
                                              <p:pRg st="10" end="10"/>
                                            </p:txEl>
                                          </p:spTgt>
                                        </p:tgtEl>
                                        <p:attrNameLst>
                                          <p:attrName>style.visibility</p:attrName>
                                        </p:attrNameLst>
                                      </p:cBhvr>
                                      <p:to>
                                        <p:strVal val="visible"/>
                                      </p:to>
                                    </p:set>
                                    <p:anim calcmode="lin" valueType="num">
                                      <p:cBhvr additive="base">
                                        <p:cTn id="49" dur="5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828CF8D-3675-E828-D41F-AE29508B88F9}"/>
              </a:ext>
            </a:extLst>
          </p:cNvPr>
          <p:cNvSpPr>
            <a:spLocks noGrp="1" noChangeArrowheads="1"/>
          </p:cNvSpPr>
          <p:nvPr>
            <p:ph type="title"/>
          </p:nvPr>
        </p:nvSpPr>
        <p:spPr>
          <a:xfrm>
            <a:off x="0" y="0"/>
            <a:ext cx="12192000" cy="872197"/>
          </a:xfrm>
        </p:spPr>
        <p:txBody>
          <a:bodyPr>
            <a:normAutofit/>
          </a:bodyPr>
          <a:lstStyle/>
          <a:p>
            <a:pPr algn="ctr" eaLnBrk="1" hangingPunct="1"/>
            <a:r>
              <a:rPr lang="en-US" altLang="en-US" sz="4500" b="1" dirty="0">
                <a:solidFill>
                  <a:srgbClr val="FFFF00"/>
                </a:solidFill>
                <a:latin typeface="Tahoma" panose="020B0604030504040204" pitchFamily="34" charset="0"/>
                <a:cs typeface="Tahoma" panose="020B0604030504040204" pitchFamily="34" charset="0"/>
              </a:rPr>
              <a:t>There Must be Evidence of a Changed Life</a:t>
            </a:r>
          </a:p>
        </p:txBody>
      </p:sp>
      <p:sp>
        <p:nvSpPr>
          <p:cNvPr id="26627" name="Rectangle 3">
            <a:extLst>
              <a:ext uri="{FF2B5EF4-FFF2-40B4-BE49-F238E27FC236}">
                <a16:creationId xmlns:a16="http://schemas.microsoft.com/office/drawing/2014/main" id="{0A2AE598-6963-D615-D0DE-4EFF1578AFE1}"/>
              </a:ext>
            </a:extLst>
          </p:cNvPr>
          <p:cNvSpPr>
            <a:spLocks noGrp="1" noChangeArrowheads="1"/>
          </p:cNvSpPr>
          <p:nvPr>
            <p:ph type="body" idx="1"/>
          </p:nvPr>
        </p:nvSpPr>
        <p:spPr>
          <a:xfrm>
            <a:off x="0" y="872197"/>
            <a:ext cx="12192000" cy="5985803"/>
          </a:xfrm>
        </p:spPr>
        <p:txBody>
          <a:bodyPr>
            <a:normAutofit/>
          </a:bodyPr>
          <a:lstStyle/>
          <a:p>
            <a:pPr marL="609600" indent="-609600" algn="ctr">
              <a:buNone/>
            </a:pPr>
            <a:r>
              <a:rPr lang="en-US" altLang="en-US" sz="1800" dirty="0">
                <a:solidFill>
                  <a:schemeClr val="bg1"/>
                </a:solidFill>
                <a:latin typeface="Tahoma" panose="020B0604030504040204" pitchFamily="34" charset="0"/>
                <a:cs typeface="Tahoma" panose="020B0604030504040204" pitchFamily="34" charset="0"/>
              </a:rPr>
              <a:t> </a:t>
            </a:r>
            <a:r>
              <a:rPr lang="en-US" altLang="en-US" sz="3600" dirty="0">
                <a:solidFill>
                  <a:schemeClr val="bg1"/>
                </a:solidFill>
                <a:latin typeface="Tahoma" panose="020B0604030504040204" pitchFamily="34" charset="0"/>
                <a:cs typeface="Tahoma" panose="020B0604030504040204" pitchFamily="34" charset="0"/>
              </a:rPr>
              <a:t>Instead of persecuting saints, Paul preached the gospel. </a:t>
            </a:r>
          </a:p>
          <a:p>
            <a:pPr marL="609600" indent="-609600" algn="ctr">
              <a:buNone/>
            </a:pPr>
            <a:r>
              <a:rPr lang="en-US" altLang="en-US" sz="3600" dirty="0">
                <a:solidFill>
                  <a:schemeClr val="bg1"/>
                </a:solidFill>
                <a:latin typeface="Tahoma" panose="020B0604030504040204" pitchFamily="34" charset="0"/>
                <a:cs typeface="Tahoma" panose="020B0604030504040204" pitchFamily="34" charset="0"/>
              </a:rPr>
              <a:t>(1 Timothy 1:12-16)</a:t>
            </a:r>
          </a:p>
          <a:p>
            <a:pPr marL="609600" indent="-609600" algn="ctr">
              <a:buNone/>
            </a:pPr>
            <a:endParaRPr lang="en-US" altLang="en-US" sz="1100" dirty="0">
              <a:solidFill>
                <a:schemeClr val="bg1"/>
              </a:solidFill>
              <a:latin typeface="Tahoma" panose="020B0604030504040204" pitchFamily="34" charset="0"/>
              <a:cs typeface="Tahoma" panose="020B0604030504040204" pitchFamily="34" charset="0"/>
            </a:endParaRPr>
          </a:p>
          <a:p>
            <a:pPr marL="609600" indent="-609600" algn="ctr">
              <a:buNone/>
            </a:pPr>
            <a:r>
              <a:rPr lang="en-US" altLang="en-US" sz="3600" dirty="0">
                <a:solidFill>
                  <a:schemeClr val="bg1"/>
                </a:solidFill>
                <a:latin typeface="Tahoma" panose="020B0604030504040204" pitchFamily="34" charset="0"/>
                <a:cs typeface="Tahoma" panose="020B0604030504040204" pitchFamily="34" charset="0"/>
              </a:rPr>
              <a:t>Instead of being sexually immoral, you live a pure life.</a:t>
            </a:r>
          </a:p>
          <a:p>
            <a:pPr marL="609600" indent="-609600" algn="ctr">
              <a:buNone/>
            </a:pPr>
            <a:r>
              <a:rPr lang="en-US" altLang="en-US" sz="3600" dirty="0">
                <a:solidFill>
                  <a:schemeClr val="bg1"/>
                </a:solidFill>
                <a:latin typeface="Tahoma" panose="020B0604030504040204" pitchFamily="34" charset="0"/>
                <a:cs typeface="Tahoma" panose="020B0604030504040204" pitchFamily="34" charset="0"/>
              </a:rPr>
              <a:t>(Hebrews 12:14; 13:4; Matthew 5:8)</a:t>
            </a:r>
          </a:p>
          <a:p>
            <a:pPr marL="609600" indent="-609600" algn="ctr">
              <a:buNone/>
            </a:pPr>
            <a:endParaRPr lang="en-US" altLang="en-US" sz="1000" dirty="0">
              <a:solidFill>
                <a:schemeClr val="bg1"/>
              </a:solidFill>
              <a:latin typeface="Tahoma" panose="020B0604030504040204" pitchFamily="34" charset="0"/>
              <a:cs typeface="Tahoma" panose="020B0604030504040204" pitchFamily="34" charset="0"/>
            </a:endParaRPr>
          </a:p>
          <a:p>
            <a:pPr marL="609600" indent="-609600" algn="ctr">
              <a:buNone/>
            </a:pPr>
            <a:r>
              <a:rPr lang="en-US" altLang="en-US" sz="3600" dirty="0">
                <a:solidFill>
                  <a:schemeClr val="bg1"/>
                </a:solidFill>
                <a:latin typeface="Tahoma" panose="020B0604030504040204" pitchFamily="34" charset="0"/>
                <a:cs typeface="Tahoma" panose="020B0604030504040204" pitchFamily="34" charset="0"/>
              </a:rPr>
              <a:t>The drunk is sober, puts on faith, hope, &amp; love in his life. </a:t>
            </a:r>
          </a:p>
          <a:p>
            <a:pPr marL="609600" indent="-609600" algn="ctr">
              <a:buNone/>
            </a:pPr>
            <a:r>
              <a:rPr lang="en-US" altLang="en-US" sz="3600" dirty="0">
                <a:solidFill>
                  <a:schemeClr val="bg1"/>
                </a:solidFill>
                <a:latin typeface="Tahoma" panose="020B0604030504040204" pitchFamily="34" charset="0"/>
                <a:cs typeface="Tahoma" panose="020B0604030504040204" pitchFamily="34" charset="0"/>
              </a:rPr>
              <a:t>(1 Thessalonians 5:5-11)</a:t>
            </a:r>
          </a:p>
          <a:p>
            <a:pPr marL="609600" indent="-609600" algn="ctr">
              <a:buNone/>
            </a:pPr>
            <a:endParaRPr lang="en-US" altLang="en-US" sz="1000" dirty="0">
              <a:solidFill>
                <a:schemeClr val="bg1"/>
              </a:solidFill>
              <a:latin typeface="Tahoma" panose="020B0604030504040204" pitchFamily="34" charset="0"/>
              <a:cs typeface="Tahoma" panose="020B0604030504040204" pitchFamily="34" charset="0"/>
            </a:endParaRPr>
          </a:p>
          <a:p>
            <a:pPr marL="609600" indent="-609600" algn="ctr">
              <a:buNone/>
            </a:pPr>
            <a:r>
              <a:rPr lang="en-US" altLang="en-US" sz="3600" dirty="0">
                <a:solidFill>
                  <a:schemeClr val="bg1"/>
                </a:solidFill>
                <a:latin typeface="Tahoma" panose="020B0604030504040204" pitchFamily="34" charset="0"/>
                <a:cs typeface="Tahoma" panose="020B0604030504040204" pitchFamily="34" charset="0"/>
              </a:rPr>
              <a:t>The thief or greedy share with those who are needy.</a:t>
            </a:r>
          </a:p>
          <a:p>
            <a:pPr marL="609600" indent="-609600" algn="ctr">
              <a:buNone/>
            </a:pPr>
            <a:r>
              <a:rPr lang="en-US" altLang="en-US" sz="3600" dirty="0">
                <a:solidFill>
                  <a:schemeClr val="bg1"/>
                </a:solidFill>
                <a:latin typeface="Tahoma" panose="020B0604030504040204" pitchFamily="34" charset="0"/>
                <a:cs typeface="Tahoma" panose="020B0604030504040204" pitchFamily="34" charset="0"/>
              </a:rPr>
              <a:t>(Ephesians 4:28)</a:t>
            </a:r>
          </a:p>
          <a:p>
            <a:pPr marL="609600" indent="-609600" algn="ctr">
              <a:buNone/>
            </a:pPr>
            <a:endParaRPr lang="en-US" altLang="en-US" sz="4000" dirty="0">
              <a:solidFill>
                <a:schemeClr val="bg1"/>
              </a:solidFill>
              <a:latin typeface="Tahoma" panose="020B0604030504040204" pitchFamily="34" charset="0"/>
              <a:cs typeface="Tahoma" panose="020B0604030504040204" pitchFamily="34" charset="0"/>
            </a:endParaRPr>
          </a:p>
          <a:p>
            <a:pPr marL="609600" indent="-609600" algn="ctr">
              <a:buNone/>
            </a:pPr>
            <a:endParaRPr lang="en-US" altLang="en-US" sz="900" dirty="0">
              <a:solidFill>
                <a:schemeClr val="bg1"/>
              </a:solidFill>
              <a:latin typeface="Tahoma" panose="020B0604030504040204" pitchFamily="34" charset="0"/>
              <a:cs typeface="Tahoma" panose="020B0604030504040204" pitchFamily="34" charset="0"/>
            </a:endParaRPr>
          </a:p>
          <a:p>
            <a:pPr marL="507980" indent="-507980" algn="ctr">
              <a:buNone/>
            </a:pPr>
            <a:endParaRPr lang="en-US" altLang="en-US" sz="3667" dirty="0">
              <a:solidFill>
                <a:schemeClr val="bg1"/>
              </a:solidFill>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7" end="7"/>
                                            </p:txEl>
                                          </p:spTgt>
                                        </p:tgtEl>
                                        <p:attrNameLst>
                                          <p:attrName>style.visibility</p:attrName>
                                        </p:attrNameLst>
                                      </p:cBhvr>
                                      <p:to>
                                        <p:strVal val="visible"/>
                                      </p:to>
                                    </p:set>
                                    <p:anim calcmode="lin" valueType="num">
                                      <p:cBhvr additive="base">
                                        <p:cTn id="37"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9" end="9"/>
                                            </p:txEl>
                                          </p:spTgt>
                                        </p:tgtEl>
                                        <p:attrNameLst>
                                          <p:attrName>style.visibility</p:attrName>
                                        </p:attrNameLst>
                                      </p:cBhvr>
                                      <p:to>
                                        <p:strVal val="visible"/>
                                      </p:to>
                                    </p:set>
                                    <p:anim calcmode="lin" valueType="num">
                                      <p:cBhvr additive="base">
                                        <p:cTn id="43"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627">
                                            <p:txEl>
                                              <p:pRg st="10" end="10"/>
                                            </p:txEl>
                                          </p:spTgt>
                                        </p:tgtEl>
                                        <p:attrNameLst>
                                          <p:attrName>style.visibility</p:attrName>
                                        </p:attrNameLst>
                                      </p:cBhvr>
                                      <p:to>
                                        <p:strVal val="visible"/>
                                      </p:to>
                                    </p:set>
                                    <p:anim calcmode="lin" valueType="num">
                                      <p:cBhvr additive="base">
                                        <p:cTn id="49" dur="5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D5657816-0D1E-C7E0-109E-E8C62750D68C}"/>
              </a:ext>
            </a:extLst>
          </p:cNvPr>
          <p:cNvSpPr>
            <a:spLocks noGrp="1" noChangeArrowheads="1"/>
          </p:cNvSpPr>
          <p:nvPr>
            <p:ph type="body" idx="1"/>
          </p:nvPr>
        </p:nvSpPr>
        <p:spPr>
          <a:xfrm>
            <a:off x="0" y="140677"/>
            <a:ext cx="12192000" cy="6717323"/>
          </a:xfrm>
        </p:spPr>
        <p:txBody>
          <a:bodyPr>
            <a:normAutofit/>
          </a:bodyPr>
          <a:lstStyle/>
          <a:p>
            <a:pPr algn="ctr" eaLnBrk="1" hangingPunct="1">
              <a:buFontTx/>
              <a:buNone/>
            </a:pPr>
            <a:r>
              <a:rPr lang="en-US" altLang="en-US" sz="3600" b="1" dirty="0">
                <a:solidFill>
                  <a:srgbClr val="FFFF00"/>
                </a:solidFill>
                <a:latin typeface="Tahoma" panose="020B0604030504040204" pitchFamily="34" charset="0"/>
                <a:cs typeface="Tahoma" panose="020B0604030504040204" pitchFamily="34" charset="0"/>
              </a:rPr>
              <a:t>I am resolved </a:t>
            </a:r>
            <a:r>
              <a:rPr lang="en-US" altLang="en-US" sz="3600" dirty="0">
                <a:solidFill>
                  <a:schemeClr val="bg1"/>
                </a:solidFill>
                <a:latin typeface="Tahoma" panose="020B0604030504040204" pitchFamily="34" charset="0"/>
                <a:cs typeface="Tahoma" panose="020B0604030504040204" pitchFamily="34" charset="0"/>
              </a:rPr>
              <a:t>no longer to linger charmed by the world’s</a:t>
            </a:r>
          </a:p>
          <a:p>
            <a:pPr algn="ctr" eaLnBrk="1" hangingPunct="1">
              <a:buFontTx/>
              <a:buNone/>
            </a:pPr>
            <a:r>
              <a:rPr lang="en-US" altLang="en-US" sz="3600" dirty="0">
                <a:solidFill>
                  <a:schemeClr val="bg1"/>
                </a:solidFill>
                <a:latin typeface="Tahoma" panose="020B0604030504040204" pitchFamily="34" charset="0"/>
                <a:cs typeface="Tahoma" panose="020B0604030504040204" pitchFamily="34" charset="0"/>
              </a:rPr>
              <a:t>delights; things that are higher things that are nobler, </a:t>
            </a:r>
          </a:p>
          <a:p>
            <a:pPr algn="ctr" eaLnBrk="1" hangingPunct="1">
              <a:buFontTx/>
              <a:buNone/>
            </a:pPr>
            <a:r>
              <a:rPr lang="en-US" altLang="en-US" sz="3600" dirty="0">
                <a:solidFill>
                  <a:schemeClr val="bg1"/>
                </a:solidFill>
                <a:latin typeface="Tahoma" panose="020B0604030504040204" pitchFamily="34" charset="0"/>
                <a:cs typeface="Tahoma" panose="020B0604030504040204" pitchFamily="34" charset="0"/>
              </a:rPr>
              <a:t>these have allured my sight.</a:t>
            </a:r>
          </a:p>
          <a:p>
            <a:pPr algn="ctr" eaLnBrk="1" hangingPunct="1">
              <a:buFontTx/>
              <a:buNone/>
            </a:pPr>
            <a:endParaRPr lang="en-US" altLang="en-US" sz="2400" dirty="0">
              <a:solidFill>
                <a:schemeClr val="bg1"/>
              </a:solidFill>
              <a:latin typeface="Tahoma" panose="020B0604030504040204" pitchFamily="34" charset="0"/>
              <a:cs typeface="Tahoma" panose="020B0604030504040204" pitchFamily="34" charset="0"/>
            </a:endParaRPr>
          </a:p>
          <a:p>
            <a:pPr algn="ctr" eaLnBrk="1" hangingPunct="1">
              <a:buFontTx/>
              <a:buNone/>
            </a:pPr>
            <a:r>
              <a:rPr lang="en-US" altLang="en-US" sz="3600" b="1" dirty="0">
                <a:solidFill>
                  <a:srgbClr val="FFFF00"/>
                </a:solidFill>
                <a:latin typeface="Tahoma" panose="020B0604030504040204" pitchFamily="34" charset="0"/>
                <a:cs typeface="Tahoma" panose="020B0604030504040204" pitchFamily="34" charset="0"/>
              </a:rPr>
              <a:t>I am resolved </a:t>
            </a:r>
            <a:r>
              <a:rPr lang="en-US" altLang="en-US" sz="3600" dirty="0">
                <a:solidFill>
                  <a:schemeClr val="bg1"/>
                </a:solidFill>
                <a:latin typeface="Tahoma" panose="020B0604030504040204" pitchFamily="34" charset="0"/>
                <a:cs typeface="Tahoma" panose="020B0604030504040204" pitchFamily="34" charset="0"/>
              </a:rPr>
              <a:t>to go to the Savior, leaving my sin &amp; strife; </a:t>
            </a:r>
          </a:p>
          <a:p>
            <a:pPr algn="ctr" eaLnBrk="1" hangingPunct="1">
              <a:buFontTx/>
              <a:buNone/>
            </a:pPr>
            <a:r>
              <a:rPr lang="en-US" altLang="en-US" sz="3600" dirty="0">
                <a:solidFill>
                  <a:schemeClr val="bg1"/>
                </a:solidFill>
                <a:latin typeface="Tahoma" panose="020B0604030504040204" pitchFamily="34" charset="0"/>
                <a:cs typeface="Tahoma" panose="020B0604030504040204" pitchFamily="34" charset="0"/>
              </a:rPr>
              <a:t> He is the true One, He is the just one, </a:t>
            </a:r>
          </a:p>
          <a:p>
            <a:pPr algn="ctr" eaLnBrk="1" hangingPunct="1">
              <a:buFontTx/>
              <a:buNone/>
            </a:pPr>
            <a:r>
              <a:rPr lang="en-US" altLang="en-US" sz="3600" dirty="0">
                <a:solidFill>
                  <a:schemeClr val="bg1"/>
                </a:solidFill>
                <a:latin typeface="Tahoma" panose="020B0604030504040204" pitchFamily="34" charset="0"/>
                <a:cs typeface="Tahoma" panose="020B0604030504040204" pitchFamily="34" charset="0"/>
              </a:rPr>
              <a:t>He hath the words of life.</a:t>
            </a:r>
          </a:p>
          <a:p>
            <a:pPr algn="ctr" eaLnBrk="1" hangingPunct="1">
              <a:buFontTx/>
              <a:buNone/>
            </a:pPr>
            <a:endParaRPr lang="en-US" altLang="en-US" sz="2400" dirty="0">
              <a:solidFill>
                <a:schemeClr val="bg1"/>
              </a:solidFill>
              <a:latin typeface="Tahoma" panose="020B0604030504040204" pitchFamily="34" charset="0"/>
              <a:cs typeface="Tahoma" panose="020B0604030504040204" pitchFamily="34" charset="0"/>
            </a:endParaRPr>
          </a:p>
          <a:p>
            <a:pPr algn="ctr" eaLnBrk="1" hangingPunct="1">
              <a:buFontTx/>
              <a:buNone/>
            </a:pPr>
            <a:r>
              <a:rPr lang="en-US" altLang="en-US" sz="3600" b="1" dirty="0">
                <a:solidFill>
                  <a:srgbClr val="FFFF00"/>
                </a:solidFill>
                <a:latin typeface="Tahoma" panose="020B0604030504040204" pitchFamily="34" charset="0"/>
                <a:cs typeface="Tahoma" panose="020B0604030504040204" pitchFamily="34" charset="0"/>
              </a:rPr>
              <a:t>I am resolved</a:t>
            </a:r>
            <a:r>
              <a:rPr lang="en-US" altLang="en-US" sz="3600" b="1" dirty="0">
                <a:solidFill>
                  <a:schemeClr val="bg1"/>
                </a:solidFill>
                <a:latin typeface="Tahoma" panose="020B0604030504040204" pitchFamily="34" charset="0"/>
                <a:cs typeface="Tahoma" panose="020B0604030504040204" pitchFamily="34" charset="0"/>
              </a:rPr>
              <a:t> </a:t>
            </a:r>
            <a:r>
              <a:rPr lang="en-US" altLang="en-US" sz="3600" dirty="0">
                <a:solidFill>
                  <a:schemeClr val="bg1"/>
                </a:solidFill>
                <a:latin typeface="Tahoma" panose="020B0604030504040204" pitchFamily="34" charset="0"/>
                <a:cs typeface="Tahoma" panose="020B0604030504040204" pitchFamily="34" charset="0"/>
              </a:rPr>
              <a:t>to enter the kingdom, leaving the paths of </a:t>
            </a:r>
          </a:p>
          <a:p>
            <a:pPr algn="ctr" eaLnBrk="1" hangingPunct="1">
              <a:buFontTx/>
              <a:buNone/>
            </a:pPr>
            <a:r>
              <a:rPr lang="en-US" altLang="en-US" sz="3600" dirty="0">
                <a:solidFill>
                  <a:schemeClr val="bg1"/>
                </a:solidFill>
                <a:latin typeface="Tahoma" panose="020B0604030504040204" pitchFamily="34" charset="0"/>
                <a:cs typeface="Tahoma" panose="020B0604030504040204" pitchFamily="34" charset="0"/>
              </a:rPr>
              <a:t> sin; friends may oppose me, foes may beset me, </a:t>
            </a:r>
          </a:p>
          <a:p>
            <a:pPr algn="ctr" eaLnBrk="1" hangingPunct="1">
              <a:buFontTx/>
              <a:buNone/>
            </a:pPr>
            <a:r>
              <a:rPr lang="en-US" altLang="en-US" sz="3600" dirty="0">
                <a:solidFill>
                  <a:schemeClr val="bg1"/>
                </a:solidFill>
                <a:latin typeface="Tahoma" panose="020B0604030504040204" pitchFamily="34" charset="0"/>
                <a:cs typeface="Tahoma" panose="020B0604030504040204" pitchFamily="34" charset="0"/>
              </a:rPr>
              <a:t>still will I enter 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500"/>
                                        <p:tgtEl>
                                          <p:spTgt spid="2560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animEffect transition="in" filter="fade">
                                      <p:cBhvr>
                                        <p:cTn id="11" dur="500"/>
                                        <p:tgtEl>
                                          <p:spTgt spid="2560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animEffect transition="in" filter="fade">
                                      <p:cBhvr>
                                        <p:cTn id="15" dur="500"/>
                                        <p:tgtEl>
                                          <p:spTgt spid="2560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25603">
                                            <p:txEl>
                                              <p:pRg st="4" end="4"/>
                                            </p:txEl>
                                          </p:spTgt>
                                        </p:tgtEl>
                                        <p:attrNameLst>
                                          <p:attrName>style.visibility</p:attrName>
                                        </p:attrNameLst>
                                      </p:cBhvr>
                                      <p:to>
                                        <p:strVal val="visible"/>
                                      </p:to>
                                    </p:set>
                                    <p:animEffect transition="in" filter="fade">
                                      <p:cBhvr>
                                        <p:cTn id="20" dur="500"/>
                                        <p:tgtEl>
                                          <p:spTgt spid="2560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5603">
                                            <p:txEl>
                                              <p:pRg st="5" end="5"/>
                                            </p:txEl>
                                          </p:spTgt>
                                        </p:tgtEl>
                                        <p:attrNameLst>
                                          <p:attrName>style.visibility</p:attrName>
                                        </p:attrNameLst>
                                      </p:cBhvr>
                                      <p:to>
                                        <p:strVal val="visible"/>
                                      </p:to>
                                    </p:set>
                                    <p:animEffect transition="in" filter="fade">
                                      <p:cBhvr>
                                        <p:cTn id="25" dur="500"/>
                                        <p:tgtEl>
                                          <p:spTgt spid="2560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5603">
                                            <p:txEl>
                                              <p:pRg st="6" end="6"/>
                                            </p:txEl>
                                          </p:spTgt>
                                        </p:tgtEl>
                                        <p:attrNameLst>
                                          <p:attrName>style.visibility</p:attrName>
                                        </p:attrNameLst>
                                      </p:cBhvr>
                                      <p:to>
                                        <p:strVal val="visible"/>
                                      </p:to>
                                    </p:set>
                                    <p:animEffect transition="in" filter="fade">
                                      <p:cBhvr>
                                        <p:cTn id="30" dur="500"/>
                                        <p:tgtEl>
                                          <p:spTgt spid="25603">
                                            <p:txEl>
                                              <p:pRg st="6" end="6"/>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25603">
                                            <p:txEl>
                                              <p:pRg st="8" end="8"/>
                                            </p:txEl>
                                          </p:spTgt>
                                        </p:tgtEl>
                                        <p:attrNameLst>
                                          <p:attrName>style.visibility</p:attrName>
                                        </p:attrNameLst>
                                      </p:cBhvr>
                                      <p:to>
                                        <p:strVal val="visible"/>
                                      </p:to>
                                    </p:set>
                                    <p:animEffect transition="in" filter="fade">
                                      <p:cBhvr>
                                        <p:cTn id="35" dur="500"/>
                                        <p:tgtEl>
                                          <p:spTgt spid="2560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5603">
                                            <p:txEl>
                                              <p:pRg st="9" end="9"/>
                                            </p:txEl>
                                          </p:spTgt>
                                        </p:tgtEl>
                                        <p:attrNameLst>
                                          <p:attrName>style.visibility</p:attrName>
                                        </p:attrNameLst>
                                      </p:cBhvr>
                                      <p:to>
                                        <p:strVal val="visible"/>
                                      </p:to>
                                    </p:set>
                                    <p:animEffect transition="in" filter="fade">
                                      <p:cBhvr>
                                        <p:cTn id="40" dur="500"/>
                                        <p:tgtEl>
                                          <p:spTgt spid="2560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5603">
                                            <p:txEl>
                                              <p:pRg st="10" end="10"/>
                                            </p:txEl>
                                          </p:spTgt>
                                        </p:tgtEl>
                                        <p:attrNameLst>
                                          <p:attrName>style.visibility</p:attrName>
                                        </p:attrNameLst>
                                      </p:cBhvr>
                                      <p:to>
                                        <p:strVal val="visible"/>
                                      </p:to>
                                    </p:set>
                                    <p:animEffect transition="in" filter="fade">
                                      <p:cBhvr>
                                        <p:cTn id="45" dur="500"/>
                                        <p:tgtEl>
                                          <p:spTgt spid="2560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43A10F0-3D0A-DDC3-49D3-F5DEB3A2B688}"/>
              </a:ext>
            </a:extLst>
          </p:cNvPr>
          <p:cNvSpPr>
            <a:spLocks noGrp="1" noChangeArrowheads="1"/>
          </p:cNvSpPr>
          <p:nvPr>
            <p:ph type="title"/>
          </p:nvPr>
        </p:nvSpPr>
        <p:spPr>
          <a:xfrm>
            <a:off x="0" y="0"/>
            <a:ext cx="12192000" cy="858129"/>
          </a:xfrm>
        </p:spPr>
        <p:txBody>
          <a:bodyPr>
            <a:normAutofit/>
          </a:bodyPr>
          <a:lstStyle/>
          <a:p>
            <a:pPr algn="ctr" eaLnBrk="1" hangingPunct="1"/>
            <a:r>
              <a:rPr lang="en-US" altLang="en-US" sz="5500" b="1" dirty="0">
                <a:solidFill>
                  <a:srgbClr val="FFFF00"/>
                </a:solidFill>
                <a:latin typeface="Tahoma" panose="020B0604030504040204" pitchFamily="34" charset="0"/>
                <a:cs typeface="Tahoma" panose="020B0604030504040204" pitchFamily="34" charset="0"/>
              </a:rPr>
              <a:t>Can You Say I Am Resolved to…</a:t>
            </a:r>
          </a:p>
        </p:txBody>
      </p:sp>
      <p:sp>
        <p:nvSpPr>
          <p:cNvPr id="25603" name="Rectangle 3">
            <a:extLst>
              <a:ext uri="{FF2B5EF4-FFF2-40B4-BE49-F238E27FC236}">
                <a16:creationId xmlns:a16="http://schemas.microsoft.com/office/drawing/2014/main" id="{D5657816-0D1E-C7E0-109E-E8C62750D68C}"/>
              </a:ext>
            </a:extLst>
          </p:cNvPr>
          <p:cNvSpPr>
            <a:spLocks noGrp="1" noChangeArrowheads="1"/>
          </p:cNvSpPr>
          <p:nvPr>
            <p:ph type="body" idx="1"/>
          </p:nvPr>
        </p:nvSpPr>
        <p:spPr>
          <a:xfrm>
            <a:off x="0" y="1026942"/>
            <a:ext cx="12192000" cy="5831058"/>
          </a:xfrm>
        </p:spPr>
        <p:txBody>
          <a:bodyPr>
            <a:normAutofit/>
          </a:bodyPr>
          <a:lstStyle/>
          <a:p>
            <a:pPr algn="ctr" eaLnBrk="1" hangingPunct="1">
              <a:buFontTx/>
              <a:buNone/>
            </a:pPr>
            <a:r>
              <a:rPr lang="en-US" altLang="en-US" sz="3800" dirty="0">
                <a:solidFill>
                  <a:schemeClr val="bg1"/>
                </a:solidFill>
                <a:latin typeface="Tahoma" panose="020B0604030504040204" pitchFamily="34" charset="0"/>
                <a:cs typeface="Tahoma" panose="020B0604030504040204" pitchFamily="34" charset="0"/>
              </a:rPr>
              <a:t>…deny self, take up my cross daily &amp; follow Jesus?</a:t>
            </a:r>
          </a:p>
          <a:p>
            <a:pPr algn="ctr" eaLnBrk="1" hangingPunct="1">
              <a:buFontTx/>
              <a:buNone/>
            </a:pPr>
            <a:r>
              <a:rPr lang="en-US" altLang="en-US" sz="3800" dirty="0">
                <a:solidFill>
                  <a:schemeClr val="bg1"/>
                </a:solidFill>
                <a:latin typeface="Tahoma" panose="020B0604030504040204" pitchFamily="34" charset="0"/>
                <a:cs typeface="Tahoma" panose="020B0604030504040204" pitchFamily="34" charset="0"/>
              </a:rPr>
              <a:t>(Luke 9:23)</a:t>
            </a:r>
          </a:p>
          <a:p>
            <a:pPr algn="ctr" eaLnBrk="1" hangingPunct="1">
              <a:buFontTx/>
              <a:buNone/>
            </a:pPr>
            <a:endParaRPr lang="en-US" altLang="en-US" sz="3800" dirty="0">
              <a:solidFill>
                <a:schemeClr val="bg1"/>
              </a:solidFill>
              <a:latin typeface="Tahoma" panose="020B0604030504040204" pitchFamily="34" charset="0"/>
              <a:cs typeface="Tahoma" panose="020B0604030504040204" pitchFamily="34" charset="0"/>
            </a:endParaRPr>
          </a:p>
          <a:p>
            <a:pPr algn="ctr">
              <a:buNone/>
            </a:pPr>
            <a:r>
              <a:rPr lang="en-US" altLang="en-US" sz="3800" dirty="0">
                <a:solidFill>
                  <a:schemeClr val="bg1"/>
                </a:solidFill>
                <a:latin typeface="Tahoma" panose="020B0604030504040204" pitchFamily="34" charset="0"/>
                <a:cs typeface="Tahoma" panose="020B0604030504040204" pitchFamily="34" charset="0"/>
              </a:rPr>
              <a:t>…to read &amp; study the Bible daily?</a:t>
            </a:r>
          </a:p>
          <a:p>
            <a:pPr algn="ctr">
              <a:buNone/>
            </a:pPr>
            <a:r>
              <a:rPr lang="en-US" altLang="en-US" sz="3800" dirty="0">
                <a:solidFill>
                  <a:schemeClr val="bg1"/>
                </a:solidFill>
                <a:latin typeface="Tahoma" panose="020B0604030504040204" pitchFamily="34" charset="0"/>
                <a:cs typeface="Tahoma" panose="020B0604030504040204" pitchFamily="34" charset="0"/>
              </a:rPr>
              <a:t>(Ephesians 3:4; 2 Timothy 2:15)</a:t>
            </a:r>
          </a:p>
          <a:p>
            <a:pPr algn="ctr">
              <a:buNone/>
            </a:pPr>
            <a:endParaRPr lang="en-US" altLang="en-US" sz="3800" dirty="0">
              <a:solidFill>
                <a:schemeClr val="bg1"/>
              </a:solidFill>
              <a:latin typeface="Tahoma" panose="020B0604030504040204" pitchFamily="34" charset="0"/>
              <a:cs typeface="Tahoma" panose="020B0604030504040204" pitchFamily="34" charset="0"/>
            </a:endParaRPr>
          </a:p>
          <a:p>
            <a:pPr algn="ctr">
              <a:buNone/>
            </a:pPr>
            <a:r>
              <a:rPr lang="en-US" altLang="en-US" sz="3800" dirty="0">
                <a:solidFill>
                  <a:schemeClr val="bg1"/>
                </a:solidFill>
                <a:latin typeface="Tahoma" panose="020B0604030504040204" pitchFamily="34" charset="0"/>
                <a:cs typeface="Tahoma" panose="020B0604030504040204" pitchFamily="34" charset="0"/>
              </a:rPr>
              <a:t>…be holy in all my behavior for God is holy?</a:t>
            </a:r>
          </a:p>
          <a:p>
            <a:pPr algn="ctr">
              <a:buNone/>
            </a:pPr>
            <a:r>
              <a:rPr lang="en-US" altLang="en-US" sz="3800" dirty="0">
                <a:solidFill>
                  <a:schemeClr val="bg1"/>
                </a:solidFill>
                <a:latin typeface="Tahoma" panose="020B0604030504040204" pitchFamily="34" charset="0"/>
                <a:cs typeface="Tahoma" panose="020B0604030504040204" pitchFamily="34" charset="0"/>
              </a:rPr>
              <a:t>(1 Peter 1:15-16)</a:t>
            </a:r>
          </a:p>
          <a:p>
            <a:pPr algn="ctr">
              <a:buNone/>
            </a:pPr>
            <a:endParaRPr lang="en-US" altLang="en-US" sz="1800" dirty="0">
              <a:solidFill>
                <a:schemeClr val="bg1"/>
              </a:solidFill>
              <a:latin typeface="Tahoma" panose="020B0604030504040204" pitchFamily="34" charset="0"/>
              <a:cs typeface="Tahoma" panose="020B0604030504040204" pitchFamily="34" charset="0"/>
            </a:endParaRPr>
          </a:p>
          <a:p>
            <a:pPr eaLnBrk="1" hangingPunct="1">
              <a:buFontTx/>
              <a:buNone/>
            </a:pPr>
            <a:endParaRPr lang="en-US" altLang="en-US" sz="800" dirty="0">
              <a:solidFill>
                <a:schemeClr val="bg1"/>
              </a:solidFill>
              <a:latin typeface="Tahoma" panose="020B0604030504040204" pitchFamily="34" charset="0"/>
              <a:cs typeface="Tahoma" panose="020B0604030504040204" pitchFamily="34" charset="0"/>
            </a:endParaRPr>
          </a:p>
          <a:p>
            <a:pPr eaLnBrk="1" hangingPunct="1">
              <a:buFontTx/>
              <a:buNone/>
            </a:pPr>
            <a:endParaRPr lang="en-US" altLang="en-US" sz="3600" dirty="0">
              <a:solidFill>
                <a:schemeClr val="bg1"/>
              </a:solidFill>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3411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603">
                                            <p:txEl>
                                              <p:pRg st="3" end="3"/>
                                            </p:txEl>
                                          </p:spTgt>
                                        </p:tgtEl>
                                        <p:attrNameLst>
                                          <p:attrName>style.visibility</p:attrName>
                                        </p:attrNameLst>
                                      </p:cBhvr>
                                      <p:to>
                                        <p:strVal val="visible"/>
                                      </p:to>
                                    </p:set>
                                    <p:animEffect transition="in" filter="fade">
                                      <p:cBhvr>
                                        <p:cTn id="17" dur="500"/>
                                        <p:tgtEl>
                                          <p:spTgt spid="256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603">
                                            <p:txEl>
                                              <p:pRg st="4" end="4"/>
                                            </p:txEl>
                                          </p:spTgt>
                                        </p:tgtEl>
                                        <p:attrNameLst>
                                          <p:attrName>style.visibility</p:attrName>
                                        </p:attrNameLst>
                                      </p:cBhvr>
                                      <p:to>
                                        <p:strVal val="visible"/>
                                      </p:to>
                                    </p:set>
                                    <p:animEffect transition="in" filter="fade">
                                      <p:cBhvr>
                                        <p:cTn id="22" dur="500"/>
                                        <p:tgtEl>
                                          <p:spTgt spid="2560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603">
                                            <p:txEl>
                                              <p:pRg st="6" end="6"/>
                                            </p:txEl>
                                          </p:spTgt>
                                        </p:tgtEl>
                                        <p:attrNameLst>
                                          <p:attrName>style.visibility</p:attrName>
                                        </p:attrNameLst>
                                      </p:cBhvr>
                                      <p:to>
                                        <p:strVal val="visible"/>
                                      </p:to>
                                    </p:set>
                                    <p:animEffect transition="in" filter="fade">
                                      <p:cBhvr>
                                        <p:cTn id="27" dur="500"/>
                                        <p:tgtEl>
                                          <p:spTgt spid="2560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603">
                                            <p:txEl>
                                              <p:pRg st="7" end="7"/>
                                            </p:txEl>
                                          </p:spTgt>
                                        </p:tgtEl>
                                        <p:attrNameLst>
                                          <p:attrName>style.visibility</p:attrName>
                                        </p:attrNameLst>
                                      </p:cBhvr>
                                      <p:to>
                                        <p:strVal val="visible"/>
                                      </p:to>
                                    </p:set>
                                    <p:animEffect transition="in" filter="fade">
                                      <p:cBhvr>
                                        <p:cTn id="32" dur="500"/>
                                        <p:tgtEl>
                                          <p:spTgt spid="25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43A10F0-3D0A-DDC3-49D3-F5DEB3A2B688}"/>
              </a:ext>
            </a:extLst>
          </p:cNvPr>
          <p:cNvSpPr>
            <a:spLocks noGrp="1" noChangeArrowheads="1"/>
          </p:cNvSpPr>
          <p:nvPr>
            <p:ph type="title"/>
          </p:nvPr>
        </p:nvSpPr>
        <p:spPr>
          <a:xfrm>
            <a:off x="0" y="0"/>
            <a:ext cx="12192000" cy="858129"/>
          </a:xfrm>
        </p:spPr>
        <p:txBody>
          <a:bodyPr>
            <a:normAutofit/>
          </a:bodyPr>
          <a:lstStyle/>
          <a:p>
            <a:pPr algn="ctr" eaLnBrk="1" hangingPunct="1"/>
            <a:r>
              <a:rPr lang="en-US" altLang="en-US" sz="5500" b="1" dirty="0">
                <a:solidFill>
                  <a:srgbClr val="FFFF00"/>
                </a:solidFill>
                <a:latin typeface="Tahoma" panose="020B0604030504040204" pitchFamily="34" charset="0"/>
                <a:cs typeface="Tahoma" panose="020B0604030504040204" pitchFamily="34" charset="0"/>
              </a:rPr>
              <a:t>Can You Say I Am Resolved to…</a:t>
            </a:r>
          </a:p>
        </p:txBody>
      </p:sp>
      <p:sp>
        <p:nvSpPr>
          <p:cNvPr id="25603" name="Rectangle 3">
            <a:extLst>
              <a:ext uri="{FF2B5EF4-FFF2-40B4-BE49-F238E27FC236}">
                <a16:creationId xmlns:a16="http://schemas.microsoft.com/office/drawing/2014/main" id="{D5657816-0D1E-C7E0-109E-E8C62750D68C}"/>
              </a:ext>
            </a:extLst>
          </p:cNvPr>
          <p:cNvSpPr>
            <a:spLocks noGrp="1" noChangeArrowheads="1"/>
          </p:cNvSpPr>
          <p:nvPr>
            <p:ph type="body" idx="1"/>
          </p:nvPr>
        </p:nvSpPr>
        <p:spPr>
          <a:xfrm>
            <a:off x="0" y="1026942"/>
            <a:ext cx="12192000" cy="5831058"/>
          </a:xfrm>
        </p:spPr>
        <p:txBody>
          <a:bodyPr>
            <a:normAutofit/>
          </a:bodyPr>
          <a:lstStyle/>
          <a:p>
            <a:pPr algn="ctr" eaLnBrk="1" hangingPunct="1">
              <a:buFontTx/>
              <a:buNone/>
            </a:pPr>
            <a:r>
              <a:rPr lang="en-US" altLang="en-US" sz="3800" dirty="0">
                <a:solidFill>
                  <a:schemeClr val="bg1"/>
                </a:solidFill>
                <a:latin typeface="Tahoma" panose="020B0604030504040204" pitchFamily="34" charset="0"/>
                <a:cs typeface="Tahoma" panose="020B0604030504040204" pitchFamily="34" charset="0"/>
              </a:rPr>
              <a:t>…worship with the saints every time I can? </a:t>
            </a:r>
          </a:p>
          <a:p>
            <a:pPr algn="ctr" eaLnBrk="1" hangingPunct="1">
              <a:buFontTx/>
              <a:buNone/>
            </a:pPr>
            <a:r>
              <a:rPr lang="en-US" altLang="en-US" sz="3800" dirty="0">
                <a:solidFill>
                  <a:schemeClr val="bg1"/>
                </a:solidFill>
                <a:latin typeface="Tahoma" panose="020B0604030504040204" pitchFamily="34" charset="0"/>
                <a:cs typeface="Tahoma" panose="020B0604030504040204" pitchFamily="34" charset="0"/>
              </a:rPr>
              <a:t>(Hebrews 10:23-25)</a:t>
            </a:r>
          </a:p>
          <a:p>
            <a:pPr algn="ctr" eaLnBrk="1" hangingPunct="1">
              <a:buFontTx/>
              <a:buNone/>
            </a:pPr>
            <a:endParaRPr lang="en-US" altLang="en-US" sz="3800" dirty="0">
              <a:solidFill>
                <a:schemeClr val="bg1"/>
              </a:solidFill>
              <a:latin typeface="Tahoma" panose="020B0604030504040204" pitchFamily="34" charset="0"/>
              <a:cs typeface="Tahoma" panose="020B0604030504040204" pitchFamily="34" charset="0"/>
            </a:endParaRPr>
          </a:p>
          <a:p>
            <a:pPr algn="ctr">
              <a:buNone/>
            </a:pPr>
            <a:r>
              <a:rPr lang="en-US" altLang="en-US" sz="3800" dirty="0">
                <a:solidFill>
                  <a:schemeClr val="bg1"/>
                </a:solidFill>
                <a:latin typeface="Tahoma" panose="020B0604030504040204" pitchFamily="34" charset="0"/>
                <a:cs typeface="Tahoma" panose="020B0604030504040204" pitchFamily="34" charset="0"/>
              </a:rPr>
              <a:t>…to be the salt of the earth &amp; light of the world? </a:t>
            </a:r>
          </a:p>
          <a:p>
            <a:pPr algn="ctr">
              <a:buNone/>
            </a:pPr>
            <a:r>
              <a:rPr lang="en-US" altLang="en-US" sz="3800" dirty="0">
                <a:solidFill>
                  <a:schemeClr val="bg1"/>
                </a:solidFill>
                <a:latin typeface="Tahoma" panose="020B0604030504040204" pitchFamily="34" charset="0"/>
                <a:cs typeface="Tahoma" panose="020B0604030504040204" pitchFamily="34" charset="0"/>
              </a:rPr>
              <a:t>(Matthew 5:13-16)</a:t>
            </a:r>
          </a:p>
          <a:p>
            <a:pPr algn="ctr" eaLnBrk="1" hangingPunct="1">
              <a:buFontTx/>
              <a:buNone/>
            </a:pPr>
            <a:endParaRPr lang="en-US" altLang="en-US" sz="3800" dirty="0">
              <a:solidFill>
                <a:schemeClr val="bg1"/>
              </a:solidFill>
              <a:latin typeface="Tahoma" panose="020B0604030504040204" pitchFamily="34" charset="0"/>
              <a:cs typeface="Tahoma" panose="020B0604030504040204" pitchFamily="34" charset="0"/>
            </a:endParaRPr>
          </a:p>
          <a:p>
            <a:pPr algn="ctr" eaLnBrk="1" hangingPunct="1">
              <a:buFontTx/>
              <a:buNone/>
            </a:pPr>
            <a:r>
              <a:rPr lang="en-US" altLang="en-US" sz="3800" dirty="0">
                <a:solidFill>
                  <a:schemeClr val="bg1"/>
                </a:solidFill>
                <a:latin typeface="Tahoma" panose="020B0604030504040204" pitchFamily="34" charset="0"/>
                <a:cs typeface="Tahoma" panose="020B0604030504040204" pitchFamily="34" charset="0"/>
              </a:rPr>
              <a:t>…speak the truth in love with family, saints, &amp; sinners </a:t>
            </a:r>
          </a:p>
          <a:p>
            <a:pPr algn="ctr" eaLnBrk="1" hangingPunct="1">
              <a:buFontTx/>
              <a:buNone/>
            </a:pPr>
            <a:r>
              <a:rPr lang="en-US" altLang="en-US" sz="3800" dirty="0">
                <a:solidFill>
                  <a:schemeClr val="bg1"/>
                </a:solidFill>
                <a:latin typeface="Tahoma" panose="020B0604030504040204" pitchFamily="34" charset="0"/>
                <a:cs typeface="Tahoma" panose="020B0604030504040204" pitchFamily="34" charset="0"/>
              </a:rPr>
              <a:t>(Ephesians 4:15)?</a:t>
            </a:r>
          </a:p>
          <a:p>
            <a:pPr eaLnBrk="1" hangingPunct="1">
              <a:buFontTx/>
              <a:buNone/>
            </a:pPr>
            <a:endParaRPr lang="en-US" altLang="en-US" sz="800" dirty="0">
              <a:solidFill>
                <a:schemeClr val="bg1"/>
              </a:solidFill>
              <a:latin typeface="Tahoma" panose="020B0604030504040204" pitchFamily="34" charset="0"/>
              <a:cs typeface="Tahoma" panose="020B0604030504040204" pitchFamily="34" charset="0"/>
            </a:endParaRPr>
          </a:p>
          <a:p>
            <a:pPr eaLnBrk="1" hangingPunct="1">
              <a:buFontTx/>
              <a:buNone/>
            </a:pPr>
            <a:endParaRPr lang="en-US" altLang="en-US" sz="3600" dirty="0">
              <a:solidFill>
                <a:schemeClr val="bg1"/>
              </a:solidFill>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99013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603">
                                            <p:txEl>
                                              <p:pRg st="3" end="3"/>
                                            </p:txEl>
                                          </p:spTgt>
                                        </p:tgtEl>
                                        <p:attrNameLst>
                                          <p:attrName>style.visibility</p:attrName>
                                        </p:attrNameLst>
                                      </p:cBhvr>
                                      <p:to>
                                        <p:strVal val="visible"/>
                                      </p:to>
                                    </p:set>
                                    <p:animEffect transition="in" filter="fade">
                                      <p:cBhvr>
                                        <p:cTn id="17" dur="500"/>
                                        <p:tgtEl>
                                          <p:spTgt spid="256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603">
                                            <p:txEl>
                                              <p:pRg st="4" end="4"/>
                                            </p:txEl>
                                          </p:spTgt>
                                        </p:tgtEl>
                                        <p:attrNameLst>
                                          <p:attrName>style.visibility</p:attrName>
                                        </p:attrNameLst>
                                      </p:cBhvr>
                                      <p:to>
                                        <p:strVal val="visible"/>
                                      </p:to>
                                    </p:set>
                                    <p:animEffect transition="in" filter="fade">
                                      <p:cBhvr>
                                        <p:cTn id="22" dur="500"/>
                                        <p:tgtEl>
                                          <p:spTgt spid="2560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603">
                                            <p:txEl>
                                              <p:pRg st="6" end="6"/>
                                            </p:txEl>
                                          </p:spTgt>
                                        </p:tgtEl>
                                        <p:attrNameLst>
                                          <p:attrName>style.visibility</p:attrName>
                                        </p:attrNameLst>
                                      </p:cBhvr>
                                      <p:to>
                                        <p:strVal val="visible"/>
                                      </p:to>
                                    </p:set>
                                    <p:animEffect transition="in" filter="fade">
                                      <p:cBhvr>
                                        <p:cTn id="27" dur="500"/>
                                        <p:tgtEl>
                                          <p:spTgt spid="2560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603">
                                            <p:txEl>
                                              <p:pRg st="7" end="7"/>
                                            </p:txEl>
                                          </p:spTgt>
                                        </p:tgtEl>
                                        <p:attrNameLst>
                                          <p:attrName>style.visibility</p:attrName>
                                        </p:attrNameLst>
                                      </p:cBhvr>
                                      <p:to>
                                        <p:strVal val="visible"/>
                                      </p:to>
                                    </p:set>
                                    <p:animEffect transition="in" filter="fade">
                                      <p:cBhvr>
                                        <p:cTn id="32" dur="500"/>
                                        <p:tgtEl>
                                          <p:spTgt spid="25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43A10F0-3D0A-DDC3-49D3-F5DEB3A2B688}"/>
              </a:ext>
            </a:extLst>
          </p:cNvPr>
          <p:cNvSpPr>
            <a:spLocks noGrp="1" noChangeArrowheads="1"/>
          </p:cNvSpPr>
          <p:nvPr>
            <p:ph type="title"/>
          </p:nvPr>
        </p:nvSpPr>
        <p:spPr>
          <a:xfrm>
            <a:off x="0" y="0"/>
            <a:ext cx="12192000" cy="858129"/>
          </a:xfrm>
        </p:spPr>
        <p:txBody>
          <a:bodyPr>
            <a:normAutofit/>
          </a:bodyPr>
          <a:lstStyle/>
          <a:p>
            <a:pPr algn="ctr" eaLnBrk="1" hangingPunct="1"/>
            <a:r>
              <a:rPr lang="en-US" altLang="en-US" sz="4500" b="1" dirty="0">
                <a:solidFill>
                  <a:srgbClr val="FFFF00"/>
                </a:solidFill>
                <a:latin typeface="Tahoma" panose="020B0604030504040204" pitchFamily="34" charset="0"/>
                <a:cs typeface="Tahoma" panose="020B0604030504040204" pitchFamily="34" charset="0"/>
              </a:rPr>
              <a:t>Who Did Jesus Say are Going to Heaven?</a:t>
            </a:r>
          </a:p>
        </p:txBody>
      </p:sp>
      <p:sp>
        <p:nvSpPr>
          <p:cNvPr id="25603" name="Rectangle 3">
            <a:extLst>
              <a:ext uri="{FF2B5EF4-FFF2-40B4-BE49-F238E27FC236}">
                <a16:creationId xmlns:a16="http://schemas.microsoft.com/office/drawing/2014/main" id="{D5657816-0D1E-C7E0-109E-E8C62750D68C}"/>
              </a:ext>
            </a:extLst>
          </p:cNvPr>
          <p:cNvSpPr>
            <a:spLocks noGrp="1" noChangeArrowheads="1"/>
          </p:cNvSpPr>
          <p:nvPr>
            <p:ph type="body" idx="1"/>
          </p:nvPr>
        </p:nvSpPr>
        <p:spPr>
          <a:xfrm>
            <a:off x="0" y="858129"/>
            <a:ext cx="12192000" cy="5999871"/>
          </a:xfrm>
        </p:spPr>
        <p:txBody>
          <a:bodyPr>
            <a:normAutofit lnSpcReduction="10000"/>
          </a:bodyPr>
          <a:lstStyle/>
          <a:p>
            <a:pPr algn="ctr">
              <a:buNone/>
            </a:pPr>
            <a:r>
              <a:rPr lang="en-US" b="1" baseline="30000" dirty="0"/>
              <a: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Not everyone who says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to Me,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Lord, Lord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will enter the kingdom of heaven, but </a:t>
            </a:r>
          </a:p>
          <a:p>
            <a:pPr algn="ctr">
              <a:buNone/>
            </a:pPr>
            <a:r>
              <a:rPr lang="en-US" sz="3500" u="sng" dirty="0">
                <a:solidFill>
                  <a:srgbClr val="92D050"/>
                </a:solidFill>
                <a:latin typeface="Tahoma" panose="020B0604030504040204" pitchFamily="34" charset="0"/>
                <a:ea typeface="Tahoma" panose="020B0604030504040204" pitchFamily="34" charset="0"/>
                <a:cs typeface="Tahoma" panose="020B0604030504040204" pitchFamily="34" charset="0"/>
              </a:rPr>
              <a:t>he who does</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u="sng" dirty="0">
                <a:solidFill>
                  <a:srgbClr val="00B0F0"/>
                </a:solidFill>
                <a:latin typeface="Tahoma" panose="020B0604030504040204" pitchFamily="34" charset="0"/>
                <a:ea typeface="Tahoma" panose="020B0604030504040204" pitchFamily="34" charset="0"/>
                <a:cs typeface="Tahoma" panose="020B0604030504040204" pitchFamily="34" charset="0"/>
              </a:rPr>
              <a:t>the will of My Father in heaven </a:t>
            </a:r>
            <a:r>
              <a:rPr lang="en-US" sz="3500" i="1" u="sng" dirty="0">
                <a:solidFill>
                  <a:srgbClr val="92D050"/>
                </a:solidFill>
                <a:latin typeface="Tahoma" panose="020B0604030504040204" pitchFamily="34" charset="0"/>
                <a:ea typeface="Tahoma" panose="020B0604030504040204" pitchFamily="34" charset="0"/>
                <a:cs typeface="Tahoma" panose="020B0604030504040204" pitchFamily="34" charset="0"/>
              </a:rPr>
              <a:t>will enter</a:t>
            </a:r>
            <a:r>
              <a:rPr lang="en-US" sz="3500" i="1"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buNone/>
            </a:pPr>
            <a:r>
              <a:rPr lang="en-US" sz="3500" u="sng" dirty="0">
                <a:solidFill>
                  <a:srgbClr val="FF0000"/>
                </a:solidFill>
                <a:latin typeface="Tahoma" panose="020B0604030504040204" pitchFamily="34" charset="0"/>
                <a:ea typeface="Tahoma" panose="020B0604030504040204" pitchFamily="34" charset="0"/>
                <a:cs typeface="Tahoma" panose="020B0604030504040204" pitchFamily="34" charset="0"/>
              </a:rPr>
              <a:t>Many will say </a:t>
            </a:r>
            <a:r>
              <a:rPr lang="en-US" sz="3500" u="sng" dirty="0">
                <a:solidFill>
                  <a:srgbClr val="00B0F0"/>
                </a:solidFill>
                <a:latin typeface="Tahoma" panose="020B0604030504040204" pitchFamily="34" charset="0"/>
                <a:ea typeface="Tahoma" panose="020B0604030504040204" pitchFamily="34" charset="0"/>
                <a:cs typeface="Tahoma" panose="020B0604030504040204" pitchFamily="34" charset="0"/>
              </a:rPr>
              <a:t>to Me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on that day</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Lord, Lord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did we not prophesy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in Your name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in Your name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cast out demons, </a:t>
            </a:r>
          </a:p>
          <a:p>
            <a:pPr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in Your name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perform many miracles?’ </a:t>
            </a:r>
          </a:p>
          <a:p>
            <a:pPr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And then </a:t>
            </a:r>
            <a:r>
              <a:rPr lang="en-US" sz="3500" u="sng" dirty="0">
                <a:solidFill>
                  <a:srgbClr val="00B0F0"/>
                </a:solidFill>
                <a:latin typeface="Tahoma" panose="020B0604030504040204" pitchFamily="34" charset="0"/>
                <a:ea typeface="Tahoma" panose="020B0604030504040204" pitchFamily="34" charset="0"/>
                <a:cs typeface="Tahoma" panose="020B0604030504040204" pitchFamily="34" charset="0"/>
              </a:rPr>
              <a:t>I will declare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to them</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I never knew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you</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a:buNone/>
            </a:pPr>
            <a:r>
              <a:rPr lang="en-US" sz="3500" cap="small" dirty="0">
                <a:solidFill>
                  <a:srgbClr val="FF0000"/>
                </a:solidFill>
                <a:latin typeface="Tahoma" panose="020B0604030504040204" pitchFamily="34" charset="0"/>
                <a:ea typeface="Tahoma" panose="020B0604030504040204" pitchFamily="34" charset="0"/>
                <a:cs typeface="Tahoma" panose="020B0604030504040204" pitchFamily="34" charset="0"/>
              </a:rPr>
              <a:t>depart from </a:t>
            </a:r>
            <a:r>
              <a:rPr lang="en-US" sz="3500" cap="small"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500" cap="small"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cap="small" dirty="0">
                <a:solidFill>
                  <a:srgbClr val="FF0000"/>
                </a:solidFill>
                <a:latin typeface="Tahoma" panose="020B0604030504040204" pitchFamily="34" charset="0"/>
                <a:ea typeface="Tahoma" panose="020B0604030504040204" pitchFamily="34" charset="0"/>
                <a:cs typeface="Tahoma" panose="020B0604030504040204" pitchFamily="34" charset="0"/>
              </a:rPr>
              <a:t>you who practice lawlessness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buNone/>
            </a:pPr>
            <a:r>
              <a:rPr lang="en-US" alt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(Matthew 7:21-23)</a:t>
            </a:r>
          </a:p>
          <a:p>
            <a:pPr eaLnBrk="1" hangingPunct="1">
              <a:buFontTx/>
              <a:buNone/>
            </a:pPr>
            <a:endParaRPr lang="en-US" altLang="en-US" sz="3600" dirty="0">
              <a:solidFill>
                <a:schemeClr val="bg1"/>
              </a:solidFill>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4951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1000"/>
                                        <p:tgtEl>
                                          <p:spTgt spid="25603">
                                            <p:txEl>
                                              <p:pRg st="0" end="0"/>
                                            </p:txEl>
                                          </p:spTgt>
                                        </p:tgtEl>
                                      </p:cBhvr>
                                    </p:animEffect>
                                    <p:anim calcmode="lin" valueType="num">
                                      <p:cBhvr>
                                        <p:cTn id="8" dur="10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1000"/>
                                        <p:tgtEl>
                                          <p:spTgt spid="25603">
                                            <p:txEl>
                                              <p:pRg st="1" end="1"/>
                                            </p:txEl>
                                          </p:spTgt>
                                        </p:tgtEl>
                                      </p:cBhvr>
                                    </p:animEffect>
                                    <p:anim calcmode="lin" valueType="num">
                                      <p:cBhvr>
                                        <p:cTn id="13" dur="10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560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1000"/>
                                        <p:tgtEl>
                                          <p:spTgt spid="25603">
                                            <p:txEl>
                                              <p:pRg st="2" end="2"/>
                                            </p:txEl>
                                          </p:spTgt>
                                        </p:tgtEl>
                                      </p:cBhvr>
                                    </p:animEffect>
                                    <p:anim calcmode="lin" valueType="num">
                                      <p:cBhvr>
                                        <p:cTn id="18" dur="10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560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fade">
                                      <p:cBhvr>
                                        <p:cTn id="22" dur="1000"/>
                                        <p:tgtEl>
                                          <p:spTgt spid="25603">
                                            <p:txEl>
                                              <p:pRg st="3" end="3"/>
                                            </p:txEl>
                                          </p:spTgt>
                                        </p:tgtEl>
                                      </p:cBhvr>
                                    </p:animEffect>
                                    <p:anim calcmode="lin" valueType="num">
                                      <p:cBhvr>
                                        <p:cTn id="23" dur="10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560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fade">
                                      <p:cBhvr>
                                        <p:cTn id="27" dur="1000"/>
                                        <p:tgtEl>
                                          <p:spTgt spid="25603">
                                            <p:txEl>
                                              <p:pRg st="4" end="4"/>
                                            </p:txEl>
                                          </p:spTgt>
                                        </p:tgtEl>
                                      </p:cBhvr>
                                    </p:animEffect>
                                    <p:anim calcmode="lin" valueType="num">
                                      <p:cBhvr>
                                        <p:cTn id="28" dur="1000" fill="hold"/>
                                        <p:tgtEl>
                                          <p:spTgt spid="2560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560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fade">
                                      <p:cBhvr>
                                        <p:cTn id="32" dur="1000"/>
                                        <p:tgtEl>
                                          <p:spTgt spid="25603">
                                            <p:txEl>
                                              <p:pRg st="5" end="5"/>
                                            </p:txEl>
                                          </p:spTgt>
                                        </p:tgtEl>
                                      </p:cBhvr>
                                    </p:animEffect>
                                    <p:anim calcmode="lin" valueType="num">
                                      <p:cBhvr>
                                        <p:cTn id="33" dur="1000" fill="hold"/>
                                        <p:tgtEl>
                                          <p:spTgt spid="2560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560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5603">
                                            <p:txEl>
                                              <p:pRg st="6" end="6"/>
                                            </p:txEl>
                                          </p:spTgt>
                                        </p:tgtEl>
                                        <p:attrNameLst>
                                          <p:attrName>style.visibility</p:attrName>
                                        </p:attrNameLst>
                                      </p:cBhvr>
                                      <p:to>
                                        <p:strVal val="visible"/>
                                      </p:to>
                                    </p:set>
                                    <p:animEffect transition="in" filter="fade">
                                      <p:cBhvr>
                                        <p:cTn id="37" dur="1000"/>
                                        <p:tgtEl>
                                          <p:spTgt spid="25603">
                                            <p:txEl>
                                              <p:pRg st="6" end="6"/>
                                            </p:txEl>
                                          </p:spTgt>
                                        </p:tgtEl>
                                      </p:cBhvr>
                                    </p:animEffect>
                                    <p:anim calcmode="lin" valueType="num">
                                      <p:cBhvr>
                                        <p:cTn id="38" dur="1000" fill="hold"/>
                                        <p:tgtEl>
                                          <p:spTgt spid="2560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560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5603">
                                            <p:txEl>
                                              <p:pRg st="7" end="7"/>
                                            </p:txEl>
                                          </p:spTgt>
                                        </p:tgtEl>
                                        <p:attrNameLst>
                                          <p:attrName>style.visibility</p:attrName>
                                        </p:attrNameLst>
                                      </p:cBhvr>
                                      <p:to>
                                        <p:strVal val="visible"/>
                                      </p:to>
                                    </p:set>
                                    <p:animEffect transition="in" filter="fade">
                                      <p:cBhvr>
                                        <p:cTn id="42" dur="1000"/>
                                        <p:tgtEl>
                                          <p:spTgt spid="25603">
                                            <p:txEl>
                                              <p:pRg st="7" end="7"/>
                                            </p:txEl>
                                          </p:spTgt>
                                        </p:tgtEl>
                                      </p:cBhvr>
                                    </p:animEffect>
                                    <p:anim calcmode="lin" valueType="num">
                                      <p:cBhvr>
                                        <p:cTn id="43" dur="1000" fill="hold"/>
                                        <p:tgtEl>
                                          <p:spTgt spid="2560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560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5603">
                                            <p:txEl>
                                              <p:pRg st="8" end="8"/>
                                            </p:txEl>
                                          </p:spTgt>
                                        </p:tgtEl>
                                        <p:attrNameLst>
                                          <p:attrName>style.visibility</p:attrName>
                                        </p:attrNameLst>
                                      </p:cBhvr>
                                      <p:to>
                                        <p:strVal val="visible"/>
                                      </p:to>
                                    </p:set>
                                    <p:animEffect transition="in" filter="fade">
                                      <p:cBhvr>
                                        <p:cTn id="47" dur="1000"/>
                                        <p:tgtEl>
                                          <p:spTgt spid="25603">
                                            <p:txEl>
                                              <p:pRg st="8" end="8"/>
                                            </p:txEl>
                                          </p:spTgt>
                                        </p:tgtEl>
                                      </p:cBhvr>
                                    </p:animEffect>
                                    <p:anim calcmode="lin" valueType="num">
                                      <p:cBhvr>
                                        <p:cTn id="48" dur="1000" fill="hold"/>
                                        <p:tgtEl>
                                          <p:spTgt spid="2560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2560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5603">
                                            <p:txEl>
                                              <p:pRg st="9" end="9"/>
                                            </p:txEl>
                                          </p:spTgt>
                                        </p:tgtEl>
                                        <p:attrNameLst>
                                          <p:attrName>style.visibility</p:attrName>
                                        </p:attrNameLst>
                                      </p:cBhvr>
                                      <p:to>
                                        <p:strVal val="visible"/>
                                      </p:to>
                                    </p:set>
                                    <p:animEffect transition="in" filter="fade">
                                      <p:cBhvr>
                                        <p:cTn id="52" dur="1000"/>
                                        <p:tgtEl>
                                          <p:spTgt spid="25603">
                                            <p:txEl>
                                              <p:pRg st="9" end="9"/>
                                            </p:txEl>
                                          </p:spTgt>
                                        </p:tgtEl>
                                      </p:cBhvr>
                                    </p:animEffect>
                                    <p:anim calcmode="lin" valueType="num">
                                      <p:cBhvr>
                                        <p:cTn id="53" dur="1000" fill="hold"/>
                                        <p:tgtEl>
                                          <p:spTgt spid="2560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2560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54666A10-D4F6-F068-99DD-76ADCA03CB7F}"/>
              </a:ext>
            </a:extLst>
          </p:cNvPr>
          <p:cNvSpPr>
            <a:spLocks noGrp="1" noChangeArrowheads="1"/>
          </p:cNvSpPr>
          <p:nvPr>
            <p:ph type="body" idx="1"/>
          </p:nvPr>
        </p:nvSpPr>
        <p:spPr>
          <a:xfrm>
            <a:off x="0" y="112542"/>
            <a:ext cx="12192000" cy="6745458"/>
          </a:xfrm>
        </p:spPr>
        <p:txBody>
          <a:bodyPr>
            <a:normAutofit/>
          </a:bodyPr>
          <a:lstStyle/>
          <a:p>
            <a:pPr marL="507980" indent="-507980" algn="ctr">
              <a:buNone/>
            </a:pPr>
            <a:r>
              <a:rPr lang="en-US" altLang="en-US" sz="3500" dirty="0">
                <a:solidFill>
                  <a:schemeClr val="bg1"/>
                </a:solidFill>
                <a:latin typeface="Tahoma" panose="020B0604030504040204" pitchFamily="34" charset="0"/>
                <a:cs typeface="Tahoma" panose="020B0604030504040204" pitchFamily="34" charset="0"/>
              </a:rPr>
              <a:t>“There is more joy in heaven over 1 sinner who repents than</a:t>
            </a:r>
          </a:p>
          <a:p>
            <a:pPr marL="507980" indent="-507980" algn="ctr">
              <a:buNone/>
            </a:pPr>
            <a:r>
              <a:rPr lang="en-US" altLang="en-US" sz="3500" dirty="0">
                <a:solidFill>
                  <a:schemeClr val="bg1"/>
                </a:solidFill>
                <a:latin typeface="Tahoma" panose="020B0604030504040204" pitchFamily="34" charset="0"/>
                <a:cs typeface="Tahoma" panose="020B0604030504040204" pitchFamily="34" charset="0"/>
              </a:rPr>
              <a:t>over 99 righteous who need no repentance” (Luke 15:7). </a:t>
            </a:r>
          </a:p>
          <a:p>
            <a:pPr marL="507980" indent="-507980" algn="ctr">
              <a:buNone/>
            </a:pPr>
            <a:endParaRPr lang="en-US" altLang="en-US" sz="833" dirty="0">
              <a:solidFill>
                <a:schemeClr val="bg1"/>
              </a:solidFill>
              <a:latin typeface="Tahoma" panose="020B0604030504040204" pitchFamily="34" charset="0"/>
              <a:cs typeface="Tahoma" panose="020B0604030504040204" pitchFamily="34" charset="0"/>
            </a:endParaRPr>
          </a:p>
          <a:p>
            <a:pPr marL="507980" indent="-507980" algn="ctr">
              <a:buNone/>
            </a:pPr>
            <a:r>
              <a:rPr lang="en-US" altLang="en-US" sz="3500" dirty="0">
                <a:solidFill>
                  <a:schemeClr val="bg1"/>
                </a:solidFill>
                <a:latin typeface="Tahoma" panose="020B0604030504040204" pitchFamily="34" charset="0"/>
                <a:cs typeface="Tahoma" panose="020B0604030504040204" pitchFamily="34" charset="0"/>
              </a:rPr>
              <a:t>It was for joy that Jesus endured the cross so that you can </a:t>
            </a:r>
          </a:p>
          <a:p>
            <a:pPr marL="507980" indent="-507980" algn="ctr">
              <a:buNone/>
            </a:pPr>
            <a:r>
              <a:rPr lang="en-US" altLang="en-US" sz="3500" dirty="0">
                <a:solidFill>
                  <a:schemeClr val="bg1"/>
                </a:solidFill>
                <a:latin typeface="Tahoma" panose="020B0604030504040204" pitchFamily="34" charset="0"/>
                <a:cs typeface="Tahoma" panose="020B0604030504040204" pitchFamily="34" charset="0"/>
              </a:rPr>
              <a:t>be forgiven of your sins (Hebrews 12:2-3).</a:t>
            </a:r>
            <a:r>
              <a:rPr lang="en-US" altLang="en-US" sz="3333" dirty="0">
                <a:solidFill>
                  <a:schemeClr val="bg1"/>
                </a:solidFill>
                <a:latin typeface="Tahoma" panose="020B0604030504040204" pitchFamily="34" charset="0"/>
                <a:cs typeface="Tahoma" panose="020B0604030504040204" pitchFamily="34" charset="0"/>
              </a:rPr>
              <a:t> </a:t>
            </a:r>
          </a:p>
          <a:p>
            <a:pPr marL="507980" indent="-507980" algn="ctr">
              <a:buNone/>
            </a:pPr>
            <a:endParaRPr lang="en-US" altLang="en-US" sz="833" dirty="0">
              <a:solidFill>
                <a:schemeClr val="bg1"/>
              </a:solidFill>
              <a:latin typeface="Tahoma" panose="020B0604030504040204" pitchFamily="34" charset="0"/>
              <a:cs typeface="Tahoma" panose="020B0604030504040204" pitchFamily="34" charset="0"/>
            </a:endParaRPr>
          </a:p>
          <a:p>
            <a:pPr marL="507980" indent="-507980" algn="ctr">
              <a:buNone/>
            </a:pPr>
            <a:r>
              <a:rPr lang="en-US" altLang="en-US" sz="3500" dirty="0">
                <a:solidFill>
                  <a:schemeClr val="bg1"/>
                </a:solidFill>
                <a:latin typeface="Tahoma" panose="020B0604030504040204" pitchFamily="34" charset="0"/>
                <a:cs typeface="Tahoma" panose="020B0604030504040204" pitchFamily="34" charset="0"/>
              </a:rPr>
              <a:t>Just being sorry for your sins will not save you since the Lord</a:t>
            </a:r>
          </a:p>
          <a:p>
            <a:pPr marL="507980" indent="-507980" algn="ctr">
              <a:buNone/>
            </a:pPr>
            <a:r>
              <a:rPr lang="en-US" altLang="en-US" sz="3500" dirty="0">
                <a:solidFill>
                  <a:schemeClr val="bg1"/>
                </a:solidFill>
                <a:latin typeface="Tahoma" panose="020B0604030504040204" pitchFamily="34" charset="0"/>
                <a:cs typeface="Tahoma" panose="020B0604030504040204" pitchFamily="34" charset="0"/>
              </a:rPr>
              <a:t>commanded all to “repent and be baptized” (Acts 2:38)!</a:t>
            </a:r>
          </a:p>
          <a:p>
            <a:pPr marL="507980" indent="-507980" algn="ctr">
              <a:buNone/>
            </a:pPr>
            <a:r>
              <a:rPr lang="en-US" altLang="en-US" sz="3500" dirty="0">
                <a:solidFill>
                  <a:schemeClr val="bg1"/>
                </a:solidFill>
                <a:latin typeface="Tahoma" panose="020B0604030504040204" pitchFamily="34" charset="0"/>
                <a:cs typeface="Tahoma" panose="020B0604030504040204" pitchFamily="34" charset="0"/>
              </a:rPr>
              <a:t>Have you obeyed the gospel by being baptized?  </a:t>
            </a:r>
          </a:p>
          <a:p>
            <a:pPr marL="507980" indent="-507980" algn="ctr">
              <a:buNone/>
            </a:pPr>
            <a:endParaRPr lang="en-US" altLang="en-US" sz="833" dirty="0">
              <a:solidFill>
                <a:schemeClr val="bg1"/>
              </a:solidFill>
              <a:latin typeface="Tahoma" panose="020B0604030504040204" pitchFamily="34" charset="0"/>
              <a:cs typeface="Tahoma" panose="020B0604030504040204" pitchFamily="34" charset="0"/>
            </a:endParaRPr>
          </a:p>
          <a:p>
            <a:pPr marL="507980" indent="-507980" algn="ctr">
              <a:buNone/>
            </a:pPr>
            <a:r>
              <a:rPr lang="en-US" altLang="en-US" sz="3333" dirty="0">
                <a:solidFill>
                  <a:schemeClr val="bg1"/>
                </a:solidFill>
                <a:latin typeface="Tahoma" panose="020B0604030504040204" pitchFamily="34" charset="0"/>
                <a:cs typeface="Tahoma" panose="020B0604030504040204" pitchFamily="34" charset="0"/>
              </a:rPr>
              <a:t>After becoming a Christian, you must bring forth fruits of</a:t>
            </a:r>
          </a:p>
          <a:p>
            <a:pPr marL="507980" indent="-507980" algn="ctr">
              <a:buNone/>
            </a:pPr>
            <a:r>
              <a:rPr lang="en-US" altLang="en-US" sz="3333" dirty="0">
                <a:solidFill>
                  <a:schemeClr val="bg1"/>
                </a:solidFill>
                <a:latin typeface="Tahoma" panose="020B0604030504040204" pitchFamily="34" charset="0"/>
                <a:cs typeface="Tahoma" panose="020B0604030504040204" pitchFamily="34" charset="0"/>
              </a:rPr>
              <a:t> repentance as evidence of a changed life for Christ.  If not, be</a:t>
            </a:r>
          </a:p>
          <a:p>
            <a:pPr marL="507980" indent="-507980" algn="ctr">
              <a:buNone/>
            </a:pPr>
            <a:r>
              <a:rPr lang="en-US" altLang="en-US" sz="3333" dirty="0">
                <a:solidFill>
                  <a:schemeClr val="bg1"/>
                </a:solidFill>
                <a:latin typeface="Tahoma" panose="020B0604030504040204" pitchFamily="34" charset="0"/>
                <a:cs typeface="Tahoma" panose="020B0604030504040204" pitchFamily="34" charset="0"/>
              </a:rPr>
              <a:t>restored through repentance &amp; prayer (Acts 8:22)!</a:t>
            </a:r>
          </a:p>
          <a:p>
            <a:pPr marL="507980" indent="-507980" algn="ctr">
              <a:buNone/>
            </a:pPr>
            <a:endParaRPr lang="en-US" altLang="en-US" sz="833" dirty="0">
              <a:solidFill>
                <a:schemeClr val="bg1"/>
              </a:solidFill>
              <a:latin typeface="Tahoma" panose="020B0604030504040204" pitchFamily="34" charset="0"/>
              <a:cs typeface="Tahoma" panose="020B0604030504040204" pitchFamily="34" charset="0"/>
            </a:endParaRPr>
          </a:p>
          <a:p>
            <a:pPr marL="507980" indent="-507980" algn="ctr">
              <a:buNone/>
            </a:pPr>
            <a:endParaRPr lang="en-US" altLang="en-US" sz="3333" dirty="0">
              <a:solidFill>
                <a:schemeClr val="bg1"/>
              </a:solidFill>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7" end="7"/>
                                            </p:txEl>
                                          </p:spTgt>
                                        </p:tgtEl>
                                        <p:attrNameLst>
                                          <p:attrName>style.visibility</p:attrName>
                                        </p:attrNameLst>
                                      </p:cBhvr>
                                      <p:to>
                                        <p:strVal val="visible"/>
                                      </p:to>
                                    </p:set>
                                    <p:anim calcmode="lin" valueType="num">
                                      <p:cBhvr additive="base">
                                        <p:cTn id="37"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8" end="8"/>
                                            </p:txEl>
                                          </p:spTgt>
                                        </p:tgtEl>
                                        <p:attrNameLst>
                                          <p:attrName>style.visibility</p:attrName>
                                        </p:attrNameLst>
                                      </p:cBhvr>
                                      <p:to>
                                        <p:strVal val="visible"/>
                                      </p:to>
                                    </p:set>
                                    <p:anim calcmode="lin" valueType="num">
                                      <p:cBhvr additive="base">
                                        <p:cTn id="43"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26627">
                                            <p:txEl>
                                              <p:pRg st="10" end="10"/>
                                            </p:txEl>
                                          </p:spTgt>
                                        </p:tgtEl>
                                        <p:attrNameLst>
                                          <p:attrName>style.visibility</p:attrName>
                                        </p:attrNameLst>
                                      </p:cBhvr>
                                      <p:to>
                                        <p:strVal val="visible"/>
                                      </p:to>
                                    </p:set>
                                    <p:anim calcmode="lin" valueType="num">
                                      <p:cBhvr additive="base">
                                        <p:cTn id="49" dur="5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6627">
                                            <p:txEl>
                                              <p:pRg st="11" end="11"/>
                                            </p:txEl>
                                          </p:spTgt>
                                        </p:tgtEl>
                                        <p:attrNameLst>
                                          <p:attrName>style.visibility</p:attrName>
                                        </p:attrNameLst>
                                      </p:cBhvr>
                                      <p:to>
                                        <p:strVal val="visible"/>
                                      </p:to>
                                    </p:set>
                                    <p:anim calcmode="lin" valueType="num">
                                      <p:cBhvr additive="base">
                                        <p:cTn id="55" dur="500" fill="hold"/>
                                        <p:tgtEl>
                                          <p:spTgt spid="26627">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66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6627">
                                            <p:txEl>
                                              <p:pRg st="12" end="12"/>
                                            </p:txEl>
                                          </p:spTgt>
                                        </p:tgtEl>
                                        <p:attrNameLst>
                                          <p:attrName>style.visibility</p:attrName>
                                        </p:attrNameLst>
                                      </p:cBhvr>
                                      <p:to>
                                        <p:strVal val="visible"/>
                                      </p:to>
                                    </p:set>
                                    <p:anim calcmode="lin" valueType="num">
                                      <p:cBhvr additive="base">
                                        <p:cTn id="61" dur="500" fill="hold"/>
                                        <p:tgtEl>
                                          <p:spTgt spid="26627">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6627">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A7EB1-A25A-21C4-1742-82A2F935F6F8}"/>
              </a:ext>
            </a:extLst>
          </p:cNvPr>
          <p:cNvSpPr>
            <a:spLocks noGrp="1"/>
          </p:cNvSpPr>
          <p:nvPr>
            <p:ph type="title"/>
          </p:nvPr>
        </p:nvSpPr>
        <p:spPr>
          <a:xfrm>
            <a:off x="0" y="1"/>
            <a:ext cx="12192000" cy="1125414"/>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EFDF3377-D682-C74C-365F-589CE14756E3}"/>
              </a:ext>
            </a:extLst>
          </p:cNvPr>
          <p:cNvSpPr>
            <a:spLocks noGrp="1"/>
          </p:cNvSpPr>
          <p:nvPr>
            <p:ph idx="1"/>
          </p:nvPr>
        </p:nvSpPr>
        <p:spPr>
          <a:xfrm>
            <a:off x="0" y="1252025"/>
            <a:ext cx="12192000" cy="5605974"/>
          </a:xfrm>
        </p:spPr>
        <p:txBody>
          <a:bodyPr>
            <a:normAutofit/>
          </a:bodyPr>
          <a:lstStyle/>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27 Joyful </a:t>
            </a:r>
            <a:r>
              <a:rPr lang="en-US" sz="5000" dirty="0" err="1">
                <a:solidFill>
                  <a:schemeClr val="bg1"/>
                </a:solidFill>
                <a:latin typeface="Tahoma" panose="020B0604030504040204" pitchFamily="34" charset="0"/>
                <a:ea typeface="Tahoma" panose="020B0604030504040204" pitchFamily="34" charset="0"/>
                <a:cs typeface="Tahoma" panose="020B0604030504040204" pitchFamily="34" charset="0"/>
              </a:rPr>
              <a:t>Joyful</a:t>
            </a: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 We Adore Thee</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69 What a Friend We Have in Jesus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163 In Remembrance</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586 Can He Depend on You?</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325 I Am Resolved</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48 On Zion’s Glorious Summit</a:t>
            </a:r>
          </a:p>
        </p:txBody>
      </p:sp>
    </p:spTree>
    <p:extLst>
      <p:ext uri="{BB962C8B-B14F-4D97-AF65-F5344CB8AC3E}">
        <p14:creationId xmlns:p14="http://schemas.microsoft.com/office/powerpoint/2010/main" val="540020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THE ACTIONS OF THE HEART – Proverbs 23:7 | Mission Venture Ministries">
            <a:extLst>
              <a:ext uri="{FF2B5EF4-FFF2-40B4-BE49-F238E27FC236}">
                <a16:creationId xmlns:a16="http://schemas.microsoft.com/office/drawing/2014/main" id="{C10BB7E6-6FAA-7FB5-FBD2-031EBA6FB8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33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466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1"/>
            <a:ext cx="12192000" cy="1041008"/>
          </a:xfrm>
        </p:spPr>
        <p:txBody>
          <a:bodyPr>
            <a:normAutofit/>
          </a:bodyPr>
          <a:lstStyle/>
          <a:p>
            <a:pPr algn="ctr"/>
            <a:r>
              <a:rPr lang="en-US" sz="49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Thinking in Your Heart?</a:t>
            </a: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marL="0" marR="0" indent="0" algn="ctr">
              <a:lnSpc>
                <a:spcPct val="107000"/>
              </a:lnSpc>
              <a:spcBef>
                <a:spcPts val="0"/>
              </a:spcBef>
              <a:spcAft>
                <a:spcPts val="800"/>
              </a:spcAft>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3 weeks ago we started off this series about your heart.</a:t>
            </a:r>
          </a:p>
          <a:p>
            <a:pPr marL="0" marR="0" indent="0" algn="ctr">
              <a:lnSpc>
                <a:spcPct val="107000"/>
              </a:lnSpc>
              <a:spcBef>
                <a:spcPts val="0"/>
              </a:spcBef>
              <a:spcAft>
                <a:spcPts val="800"/>
              </a:spcAft>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i="1" u="sng"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kardía</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heart</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"our "desire-</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decisions</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that establish who we really are. (Helps Word Studies)</a:t>
            </a:r>
          </a:p>
          <a:p>
            <a:pPr marL="0" marR="0" indent="0" algn="ctr">
              <a:lnSpc>
                <a:spcPct val="107000"/>
              </a:lnSpc>
              <a:spcBef>
                <a:spcPts val="0"/>
              </a:spcBef>
              <a:spcAft>
                <a:spcPts val="800"/>
              </a:spcAft>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center and seat of spiritual life, "the soul or mind, as it is the fountain and seat of the thoughts, passions, desires, appetites, affections, purposes, endeavors" (Thayer’s)</a:t>
            </a:r>
          </a:p>
          <a:p>
            <a:pPr marL="0" indent="0">
              <a:buNone/>
            </a:pPr>
            <a:endParaRPr lang="en-US" dirty="0"/>
          </a:p>
        </p:txBody>
      </p:sp>
    </p:spTree>
    <p:extLst>
      <p:ext uri="{BB962C8B-B14F-4D97-AF65-F5344CB8AC3E}">
        <p14:creationId xmlns:p14="http://schemas.microsoft.com/office/powerpoint/2010/main" val="904746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1"/>
            <a:ext cx="12192000" cy="1041008"/>
          </a:xfrm>
        </p:spPr>
        <p:txBody>
          <a:bodyPr>
            <a:normAutofit/>
          </a:bodyPr>
          <a:lstStyle/>
          <a:p>
            <a:pPr algn="ctr"/>
            <a:r>
              <a:rPr lang="en-US" sz="4900" b="1" dirty="0">
                <a:solidFill>
                  <a:srgbClr val="FFFF00"/>
                </a:solidFill>
                <a:latin typeface="Tahoma" panose="020B0604030504040204" pitchFamily="34" charset="0"/>
                <a:ea typeface="Tahoma" panose="020B0604030504040204" pitchFamily="34" charset="0"/>
                <a:cs typeface="Tahoma" panose="020B0604030504040204" pitchFamily="34" charset="0"/>
              </a:rPr>
              <a:t>What are You Thinking in Your Heart?</a:t>
            </a: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marL="0" marR="0" indent="0" algn="ctr">
              <a:lnSpc>
                <a:spcPct val="107000"/>
              </a:lnSpc>
              <a:spcBef>
                <a:spcPts val="0"/>
              </a:spcBef>
              <a:spcAft>
                <a:spcPts val="800"/>
              </a:spcAft>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your mind guided by God’s thoughts or your own?</a:t>
            </a:r>
          </a:p>
          <a:p>
            <a:pPr marL="0" marR="0" indent="0" algn="ctr">
              <a:lnSpc>
                <a:spcPct val="107000"/>
              </a:lnSpc>
              <a:spcBef>
                <a:spcPts val="0"/>
              </a:spcBef>
              <a:spcAft>
                <a:spcPts val="800"/>
              </a:spcAft>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 careful- it will come out in your words &amp; deeds)</a:t>
            </a:r>
          </a:p>
          <a:p>
            <a:pPr marL="0" marR="0" indent="0" algn="ctr">
              <a:lnSpc>
                <a:spcPct val="107000"/>
              </a:lnSpc>
              <a:spcBef>
                <a:spcPts val="0"/>
              </a:spcBef>
              <a:spcAft>
                <a:spcPts val="800"/>
              </a:spcAft>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you have a good conscience or an evil one?</a:t>
            </a:r>
          </a:p>
          <a:p>
            <a:pPr marL="0" marR="0" indent="0" algn="ctr">
              <a:lnSpc>
                <a:spcPct val="107000"/>
              </a:lnSpc>
              <a:spcBef>
                <a:spcPts val="0"/>
              </a:spcBef>
              <a:spcAft>
                <a:spcPts val="800"/>
              </a:spcAft>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it’s working right, you will be convicted in your sins)</a:t>
            </a:r>
          </a:p>
          <a:p>
            <a:pPr marL="0" marR="0" indent="0" algn="ctr">
              <a:lnSpc>
                <a:spcPct val="107000"/>
              </a:lnSpc>
              <a:spcBef>
                <a:spcPts val="0"/>
              </a:spcBef>
              <a:spcAft>
                <a:spcPts val="800"/>
              </a:spcAft>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you have godly sorrow leading to your repentance?</a:t>
            </a:r>
          </a:p>
          <a:p>
            <a:pPr marL="0" marR="0" indent="0" algn="ctr">
              <a:lnSpc>
                <a:spcPct val="107000"/>
              </a:lnSpc>
              <a:spcBef>
                <a:spcPts val="0"/>
              </a:spcBef>
              <a:spcAft>
                <a:spcPts val="800"/>
              </a:spcAft>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you do, it will lead to salvation, but if not you’ll regret it)</a:t>
            </a:r>
          </a:p>
          <a:p>
            <a:pPr marL="0" marR="0" indent="0" algn="ctr">
              <a:lnSpc>
                <a:spcPct val="107000"/>
              </a:lnSpc>
              <a:spcBef>
                <a:spcPts val="0"/>
              </a:spcBef>
              <a:spcAft>
                <a:spcPts val="800"/>
              </a:spcAft>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resolved to change your will for God’s will?</a:t>
            </a:r>
          </a:p>
          <a:p>
            <a:pPr marL="0" marR="0" indent="0" algn="ctr">
              <a:lnSpc>
                <a:spcPct val="107000"/>
              </a:lnSpc>
              <a:spcBef>
                <a:spcPts val="0"/>
              </a:spcBef>
              <a:spcAft>
                <a:spcPts val="800"/>
              </a:spcAft>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93273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1"/>
            <a:ext cx="12192000" cy="1041008"/>
          </a:xfrm>
        </p:spPr>
        <p:txBody>
          <a:bodyPr>
            <a:normAutofit/>
          </a:bodyPr>
          <a:lstStyle/>
          <a:p>
            <a:pPr algn="ctr"/>
            <a:r>
              <a:rPr lang="en-US" sz="4800" b="1" dirty="0">
                <a:solidFill>
                  <a:srgbClr val="FFFF00"/>
                </a:solidFill>
                <a:latin typeface="Tahoma" panose="020B0604030504040204" pitchFamily="34" charset="0"/>
                <a:ea typeface="Tahoma" panose="020B0604030504040204" pitchFamily="34" charset="0"/>
                <a:cs typeface="Tahoma" panose="020B0604030504040204" pitchFamily="34" charset="0"/>
              </a:rPr>
              <a:t>Are You Resolved to Change Your Will?</a:t>
            </a: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fontScale="92500"/>
          </a:bodyPr>
          <a:lstStyle/>
          <a:p>
            <a:pPr algn="ctr" eaLnBrk="1" hangingPunct="1">
              <a:buFontTx/>
              <a:buNone/>
            </a:pPr>
            <a:r>
              <a:rPr lang="en-US" altLang="en-US" sz="3600" i="1" dirty="0">
                <a:solidFill>
                  <a:schemeClr val="bg1"/>
                </a:solidFill>
                <a:latin typeface="Tahoma" panose="020B0604030504040204" pitchFamily="34" charset="0"/>
                <a:cs typeface="Tahoma" panose="020B0604030504040204" pitchFamily="34" charset="0"/>
              </a:rPr>
              <a:t>Resolve</a:t>
            </a:r>
            <a:r>
              <a:rPr lang="en-US" altLang="en-US" sz="3600" dirty="0">
                <a:solidFill>
                  <a:schemeClr val="bg1"/>
                </a:solidFill>
                <a:latin typeface="Tahoma" panose="020B0604030504040204" pitchFamily="34" charset="0"/>
                <a:cs typeface="Tahoma" panose="020B0604030504040204" pitchFamily="34" charset="0"/>
              </a:rPr>
              <a:t> – “to make a firm decision about” (AHD)</a:t>
            </a:r>
          </a:p>
          <a:p>
            <a:pPr algn="ctr" eaLnBrk="1" hangingPunct="1">
              <a:buFontTx/>
              <a:buNone/>
            </a:pPr>
            <a:endParaRPr lang="en-US" altLang="en-US" sz="1800" dirty="0">
              <a:solidFill>
                <a:schemeClr val="bg1"/>
              </a:solidFill>
              <a:latin typeface="Tahoma" panose="020B0604030504040204" pitchFamily="34" charset="0"/>
              <a:cs typeface="Tahoma" panose="020B0604030504040204" pitchFamily="34" charset="0"/>
            </a:endParaRPr>
          </a:p>
          <a:p>
            <a:pPr algn="ctr" eaLnBrk="1" hangingPunct="1">
              <a:buFontTx/>
              <a:buNone/>
            </a:pPr>
            <a:r>
              <a:rPr lang="en-US" alt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Will</a:t>
            </a: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mental faculty by which one deliberately </a:t>
            </a:r>
          </a:p>
          <a:p>
            <a:pPr algn="ctr" eaLnBrk="1" hangingPunct="1">
              <a:buFontTx/>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chooses or decides upon a course of action” (AHD)</a:t>
            </a:r>
          </a:p>
          <a:p>
            <a:pPr algn="ctr" eaLnBrk="1" hangingPunct="1">
              <a:buFontTx/>
              <a:buNone/>
            </a:pPr>
            <a:endParaRPr lang="en-US" sz="18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eaLnBrk="1" hangingPunct="1">
              <a:buFontTx/>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Pharisees complained about Jesus eating with sinners. He</a:t>
            </a:r>
          </a:p>
          <a:p>
            <a:pPr algn="ctr" eaLnBrk="1" hangingPunct="1">
              <a:buFontTx/>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taught 3 parables [lost coin, lost sheep, &amp; lost son] (Luke 15). </a:t>
            </a:r>
          </a:p>
          <a:p>
            <a:pPr algn="ctr" eaLnBrk="1" hangingPunct="1">
              <a:buFontTx/>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eaLnBrk="1" hangingPunct="1">
              <a:buFontTx/>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After the prodigal son wasted his father’s inheritance in sin,  </a:t>
            </a:r>
          </a:p>
          <a:p>
            <a:pPr algn="ctr" eaLnBrk="1" hangingPunct="1">
              <a:buFontTx/>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came to his senses, confessed his sin, &amp; came back to his</a:t>
            </a:r>
          </a:p>
          <a:p>
            <a:pPr algn="ctr" eaLnBrk="1" hangingPunct="1">
              <a:buFontTx/>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father showing God’s joy over one sinner who repents.  </a:t>
            </a:r>
          </a:p>
          <a:p>
            <a:pPr marL="0" marR="0" indent="0" algn="ctr">
              <a:lnSpc>
                <a:spcPct val="107000"/>
              </a:lnSpc>
              <a:spcBef>
                <a:spcPts val="0"/>
              </a:spcBef>
              <a:spcAft>
                <a:spcPts val="800"/>
              </a:spcAft>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47329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1"/>
            <a:ext cx="12192000" cy="1041008"/>
          </a:xfrm>
        </p:spPr>
        <p:txBody>
          <a:bodyPr>
            <a:normAutofit/>
          </a:bodyPr>
          <a:lstStyle/>
          <a:p>
            <a:pPr algn="ctr"/>
            <a:r>
              <a:rPr lang="en-US" sz="4500" b="1" dirty="0">
                <a:solidFill>
                  <a:srgbClr val="FFFF00"/>
                </a:solidFill>
                <a:latin typeface="Tahoma" panose="020B0604030504040204" pitchFamily="34" charset="0"/>
                <a:ea typeface="Tahoma" panose="020B0604030504040204" pitchFamily="34" charset="0"/>
                <a:cs typeface="Tahoma" panose="020B0604030504040204" pitchFamily="34" charset="0"/>
              </a:rPr>
              <a:t>About 3,000 Changed their Will for God’s!</a:t>
            </a: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algn="ctr" eaLnBrk="1" hangingPunct="1">
              <a:buFontTx/>
              <a:buNone/>
            </a:pPr>
            <a:r>
              <a:rPr lang="en-US" altLang="en-US" sz="3600" dirty="0">
                <a:solidFill>
                  <a:schemeClr val="bg1"/>
                </a:solidFill>
                <a:latin typeface="Tahoma" panose="020B0604030504040204" pitchFamily="34" charset="0"/>
                <a:cs typeface="Tahoma" panose="020B0604030504040204" pitchFamily="34" charset="0"/>
              </a:rPr>
              <a:t>A person may be convicted &amp; weep over their sin but</a:t>
            </a:r>
          </a:p>
          <a:p>
            <a:pPr algn="ctr" eaLnBrk="1" hangingPunct="1">
              <a:buFontTx/>
              <a:buNone/>
            </a:pPr>
            <a:r>
              <a:rPr lang="en-US" altLang="en-US" sz="3600" dirty="0">
                <a:solidFill>
                  <a:schemeClr val="bg1"/>
                </a:solidFill>
                <a:latin typeface="Tahoma" panose="020B0604030504040204" pitchFamily="34" charset="0"/>
                <a:cs typeface="Tahoma" panose="020B0604030504040204" pitchFamily="34" charset="0"/>
              </a:rPr>
              <a:t>if they don’t obey God’s will, they’re still lost.</a:t>
            </a:r>
          </a:p>
          <a:p>
            <a:pPr algn="ctr" eaLnBrk="1" hangingPunct="1">
              <a:buFontTx/>
              <a:buNone/>
            </a:pPr>
            <a:endParaRPr lang="en-US" altLang="en-US" sz="1100" dirty="0">
              <a:solidFill>
                <a:schemeClr val="bg1"/>
              </a:solidFill>
              <a:latin typeface="Tahoma" panose="020B0604030504040204" pitchFamily="34" charset="0"/>
              <a:cs typeface="Tahoma" panose="020B0604030504040204" pitchFamily="34" charset="0"/>
            </a:endParaRPr>
          </a:p>
          <a:p>
            <a:pPr algn="ctr" eaLnBrk="1" hangingPunct="1">
              <a:buFontTx/>
              <a:buNone/>
            </a:pPr>
            <a:r>
              <a:rPr lang="en-US" altLang="en-US" sz="3600" dirty="0">
                <a:solidFill>
                  <a:schemeClr val="bg1"/>
                </a:solidFill>
                <a:latin typeface="Tahoma" panose="020B0604030504040204" pitchFamily="34" charset="0"/>
                <a:cs typeface="Tahoma" panose="020B0604030504040204" pitchFamily="34" charset="0"/>
              </a:rPr>
              <a:t>Those who were convinced Jesus Christ is God’s Son had</a:t>
            </a:r>
          </a:p>
          <a:p>
            <a:pPr algn="ctr" eaLnBrk="1" hangingPunct="1">
              <a:buFontTx/>
              <a:buNone/>
            </a:pPr>
            <a:r>
              <a:rPr lang="en-US" altLang="en-US" sz="3600" dirty="0">
                <a:solidFill>
                  <a:schemeClr val="bg1"/>
                </a:solidFill>
                <a:latin typeface="Tahoma" panose="020B0604030504040204" pitchFamily="34" charset="0"/>
                <a:cs typeface="Tahoma" panose="020B0604030504040204" pitchFamily="34" charset="0"/>
              </a:rPr>
              <a:t>godly sorrow that led them to ask what they had to do. </a:t>
            </a:r>
          </a:p>
          <a:p>
            <a:pPr algn="ctr" eaLnBrk="1" hangingPunct="1">
              <a:buFontTx/>
              <a:buNone/>
            </a:pPr>
            <a:endParaRPr lang="en-US" altLang="en-US" sz="1800" dirty="0">
              <a:solidFill>
                <a:schemeClr val="bg1"/>
              </a:solidFill>
              <a:latin typeface="Tahoma" panose="020B0604030504040204" pitchFamily="34" charset="0"/>
              <a:cs typeface="Tahoma" panose="020B0604030504040204" pitchFamily="34" charset="0"/>
            </a:endParaRPr>
          </a:p>
          <a:p>
            <a:pPr algn="ctr" eaLnBrk="1" hangingPunct="1">
              <a:buFontTx/>
              <a:buNone/>
            </a:pPr>
            <a:r>
              <a:rPr lang="en-US" altLang="en-US" sz="3600" dirty="0">
                <a:solidFill>
                  <a:schemeClr val="bg1"/>
                </a:solidFill>
                <a:latin typeface="Tahoma" panose="020B0604030504040204" pitchFamily="34" charset="0"/>
                <a:cs typeface="Tahoma" panose="020B0604030504040204" pitchFamily="34" charset="0"/>
              </a:rPr>
              <a:t>They were told “Repent &amp; be baptized in the name of</a:t>
            </a:r>
          </a:p>
          <a:p>
            <a:pPr algn="ctr" eaLnBrk="1" hangingPunct="1">
              <a:buFontTx/>
              <a:buNone/>
            </a:pPr>
            <a:r>
              <a:rPr lang="en-US" altLang="en-US" sz="3600" dirty="0">
                <a:solidFill>
                  <a:schemeClr val="bg1"/>
                </a:solidFill>
                <a:latin typeface="Tahoma" panose="020B0604030504040204" pitchFamily="34" charset="0"/>
                <a:cs typeface="Tahoma" panose="020B0604030504040204" pitchFamily="34" charset="0"/>
              </a:rPr>
              <a:t> Jesus Christ for the forgiveness of your sins” (Acts 2:38).  </a:t>
            </a:r>
          </a:p>
          <a:p>
            <a:pPr algn="ctr" eaLnBrk="1" hangingPunct="1">
              <a:buFontTx/>
              <a:buNone/>
            </a:pPr>
            <a:endParaRPr lang="en-US" altLang="en-US" sz="1100" dirty="0">
              <a:solidFill>
                <a:schemeClr val="bg1"/>
              </a:solidFill>
              <a:latin typeface="Tahoma" panose="020B0604030504040204" pitchFamily="34" charset="0"/>
              <a:cs typeface="Tahoma" panose="020B0604030504040204" pitchFamily="34" charset="0"/>
            </a:endParaRPr>
          </a:p>
          <a:p>
            <a:pPr algn="ctr" eaLnBrk="1" hangingPunct="1">
              <a:buFontTx/>
              <a:buNone/>
            </a:pPr>
            <a:r>
              <a:rPr lang="en-US" altLang="en-US" sz="3600" dirty="0">
                <a:solidFill>
                  <a:schemeClr val="bg1"/>
                </a:solidFill>
                <a:latin typeface="Tahoma" panose="020B0604030504040204" pitchFamily="34" charset="0"/>
                <a:cs typeface="Tahoma" panose="020B0604030504040204" pitchFamily="34" charset="0"/>
              </a:rPr>
              <a:t>About 3,000 were baptized and the Lord was adding to the </a:t>
            </a:r>
          </a:p>
          <a:p>
            <a:pPr algn="ctr" eaLnBrk="1" hangingPunct="1">
              <a:buFontTx/>
              <a:buNone/>
            </a:pPr>
            <a:r>
              <a:rPr lang="en-US" altLang="en-US" sz="3600" dirty="0">
                <a:solidFill>
                  <a:schemeClr val="bg1"/>
                </a:solidFill>
                <a:latin typeface="Tahoma" panose="020B0604030504040204" pitchFamily="34" charset="0"/>
                <a:cs typeface="Tahoma" panose="020B0604030504040204" pitchFamily="34" charset="0"/>
              </a:rPr>
              <a:t>church daily those who were being saved (Acts 2:41, 47).</a:t>
            </a:r>
          </a:p>
          <a:p>
            <a:pPr marL="0" marR="0" indent="0" algn="ctr">
              <a:lnSpc>
                <a:spcPct val="107000"/>
              </a:lnSpc>
              <a:spcBef>
                <a:spcPts val="0"/>
              </a:spcBef>
              <a:spcAft>
                <a:spcPts val="800"/>
              </a:spcAft>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83565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88431-E9DD-2E97-5E55-52385FC77F5F}"/>
              </a:ext>
            </a:extLst>
          </p:cNvPr>
          <p:cNvSpPr>
            <a:spLocks noGrp="1"/>
          </p:cNvSpPr>
          <p:nvPr>
            <p:ph type="title"/>
          </p:nvPr>
        </p:nvSpPr>
        <p:spPr>
          <a:xfrm>
            <a:off x="0" y="1"/>
            <a:ext cx="12192000" cy="1055076"/>
          </a:xfrm>
        </p:spPr>
        <p:txBody>
          <a:bodyPr>
            <a:normAutofit/>
          </a:bodyPr>
          <a:lstStyle/>
          <a:p>
            <a:pPr algn="ctr"/>
            <a:r>
              <a:rPr lang="en-US" sz="6200" b="1" dirty="0">
                <a:solidFill>
                  <a:srgbClr val="FFFF00"/>
                </a:solidFill>
                <a:latin typeface="Tahoma" panose="020B0604030504040204" pitchFamily="34" charset="0"/>
                <a:ea typeface="Tahoma" panose="020B0604030504040204" pitchFamily="34" charset="0"/>
                <a:cs typeface="Tahoma" panose="020B0604030504040204" pitchFamily="34" charset="0"/>
              </a:rPr>
              <a:t>Romans 6:1-6</a:t>
            </a:r>
          </a:p>
        </p:txBody>
      </p:sp>
      <p:sp>
        <p:nvSpPr>
          <p:cNvPr id="3" name="Content Placeholder 2">
            <a:extLst>
              <a:ext uri="{FF2B5EF4-FFF2-40B4-BE49-F238E27FC236}">
                <a16:creationId xmlns:a16="http://schemas.microsoft.com/office/drawing/2014/main" id="{E1BE1460-F137-EC4C-FB8F-E5A2D27F871F}"/>
              </a:ext>
            </a:extLst>
          </p:cNvPr>
          <p:cNvSpPr>
            <a:spLocks noGrp="1"/>
          </p:cNvSpPr>
          <p:nvPr>
            <p:ph idx="1"/>
          </p:nvPr>
        </p:nvSpPr>
        <p:spPr>
          <a:xfrm>
            <a:off x="0" y="1055077"/>
            <a:ext cx="12192000" cy="5802922"/>
          </a:xfrm>
        </p:spPr>
        <p:txBody>
          <a:bodyPr>
            <a:normAutofit/>
          </a:bodyPr>
          <a:lstStyle/>
          <a:p>
            <a:pPr marL="507980" indent="-507980" algn="ctr">
              <a:buNone/>
            </a:pPr>
            <a:r>
              <a:rPr lang="en-US" altLang="en-US" sz="3500" dirty="0">
                <a:solidFill>
                  <a:schemeClr val="bg1"/>
                </a:solidFill>
                <a:latin typeface="Tahoma" panose="020B0604030504040204" pitchFamily="34" charset="0"/>
                <a:cs typeface="Tahoma" panose="020B0604030504040204" pitchFamily="34" charset="0"/>
              </a:rPr>
              <a:t>“</a:t>
            </a:r>
            <a:r>
              <a:rPr lang="en-US" altLang="en-US" sz="3500" dirty="0">
                <a:solidFill>
                  <a:srgbClr val="FF0000"/>
                </a:solidFill>
                <a:latin typeface="Tahoma" panose="020B0604030504040204" pitchFamily="34" charset="0"/>
                <a:cs typeface="Tahoma" panose="020B0604030504040204" pitchFamily="34" charset="0"/>
              </a:rPr>
              <a:t>Are we to continue in sin </a:t>
            </a:r>
            <a:r>
              <a:rPr lang="en-US" altLang="en-US" sz="3500" dirty="0">
                <a:solidFill>
                  <a:srgbClr val="00B0F0"/>
                </a:solidFill>
                <a:latin typeface="Tahoma" panose="020B0604030504040204" pitchFamily="34" charset="0"/>
                <a:cs typeface="Tahoma" panose="020B0604030504040204" pitchFamily="34" charset="0"/>
              </a:rPr>
              <a:t>so that grace may increase</a:t>
            </a:r>
            <a:r>
              <a:rPr lang="en-US" altLang="en-US" sz="3500" dirty="0">
                <a:solidFill>
                  <a:schemeClr val="bg1"/>
                </a:solidFill>
                <a:latin typeface="Tahoma" panose="020B0604030504040204" pitchFamily="34" charset="0"/>
                <a:cs typeface="Tahoma" panose="020B0604030504040204" pitchFamily="34" charset="0"/>
              </a:rPr>
              <a:t>? </a:t>
            </a:r>
          </a:p>
          <a:p>
            <a:pPr marL="507980" indent="-507980" algn="ctr">
              <a:buNone/>
            </a:pPr>
            <a:r>
              <a:rPr lang="en-US" altLang="en-US" sz="3500" u="sng" dirty="0">
                <a:solidFill>
                  <a:schemeClr val="bg1"/>
                </a:solidFill>
                <a:latin typeface="Tahoma" panose="020B0604030504040204" pitchFamily="34" charset="0"/>
                <a:cs typeface="Tahoma" panose="020B0604030504040204" pitchFamily="34" charset="0"/>
              </a:rPr>
              <a:t>May it never be</a:t>
            </a:r>
            <a:r>
              <a:rPr lang="en-US" altLang="en-US" sz="3500" dirty="0">
                <a:solidFill>
                  <a:schemeClr val="bg1"/>
                </a:solidFill>
                <a:latin typeface="Tahoma" panose="020B0604030504040204" pitchFamily="34" charset="0"/>
                <a:cs typeface="Tahoma" panose="020B0604030504040204" pitchFamily="34" charset="0"/>
              </a:rPr>
              <a:t>! </a:t>
            </a:r>
            <a:r>
              <a:rPr lang="en-US" altLang="en-US" sz="3500" u="sng" dirty="0">
                <a:solidFill>
                  <a:schemeClr val="bg1"/>
                </a:solidFill>
                <a:latin typeface="Tahoma" panose="020B0604030504040204" pitchFamily="34" charset="0"/>
                <a:cs typeface="Tahoma" panose="020B0604030504040204" pitchFamily="34" charset="0"/>
              </a:rPr>
              <a:t>How shall we who </a:t>
            </a:r>
            <a:r>
              <a:rPr lang="en-US" altLang="en-US" sz="3500" u="sng" dirty="0">
                <a:solidFill>
                  <a:srgbClr val="FFFF00"/>
                </a:solidFill>
                <a:latin typeface="Tahoma" panose="020B0604030504040204" pitchFamily="34" charset="0"/>
                <a:cs typeface="Tahoma" panose="020B0604030504040204" pitchFamily="34" charset="0"/>
              </a:rPr>
              <a:t>died to</a:t>
            </a:r>
            <a:r>
              <a:rPr lang="en-US" altLang="en-US" sz="3500" dirty="0">
                <a:solidFill>
                  <a:srgbClr val="FFFF00"/>
                </a:solidFill>
                <a:latin typeface="Tahoma" panose="020B0604030504040204" pitchFamily="34" charset="0"/>
                <a:cs typeface="Tahoma" panose="020B0604030504040204" pitchFamily="34" charset="0"/>
              </a:rPr>
              <a:t> </a:t>
            </a:r>
            <a:r>
              <a:rPr lang="en-US" altLang="en-US" sz="3500" dirty="0">
                <a:solidFill>
                  <a:srgbClr val="FF0000"/>
                </a:solidFill>
                <a:latin typeface="Tahoma" panose="020B0604030504040204" pitchFamily="34" charset="0"/>
                <a:cs typeface="Tahoma" panose="020B0604030504040204" pitchFamily="34" charset="0"/>
              </a:rPr>
              <a:t>sin still live in it</a:t>
            </a:r>
            <a:r>
              <a:rPr lang="en-US" altLang="en-US" sz="3500" dirty="0">
                <a:solidFill>
                  <a:schemeClr val="bg1"/>
                </a:solidFill>
                <a:latin typeface="Tahoma" panose="020B0604030504040204" pitchFamily="34" charset="0"/>
                <a:cs typeface="Tahoma" panose="020B0604030504040204" pitchFamily="34" charset="0"/>
              </a:rPr>
              <a:t>? </a:t>
            </a:r>
          </a:p>
          <a:p>
            <a:pPr marL="507980" indent="-507980" algn="ctr">
              <a:buNone/>
            </a:pPr>
            <a:r>
              <a:rPr lang="en-US" altLang="en-US" sz="3500" dirty="0">
                <a:solidFill>
                  <a:schemeClr val="bg1"/>
                </a:solidFill>
                <a:latin typeface="Tahoma" panose="020B0604030504040204" pitchFamily="34" charset="0"/>
                <a:cs typeface="Tahoma" panose="020B0604030504040204" pitchFamily="34" charset="0"/>
              </a:rPr>
              <a:t>Or do you not know that </a:t>
            </a:r>
          </a:p>
          <a:p>
            <a:pPr marL="507980" indent="-507980" algn="ctr">
              <a:buNone/>
            </a:pPr>
            <a:r>
              <a:rPr lang="en-US" altLang="en-US" sz="3500" u="sng" dirty="0">
                <a:solidFill>
                  <a:schemeClr val="bg1"/>
                </a:solidFill>
                <a:latin typeface="Tahoma" panose="020B0604030504040204" pitchFamily="34" charset="0"/>
                <a:cs typeface="Tahoma" panose="020B0604030504040204" pitchFamily="34" charset="0"/>
              </a:rPr>
              <a:t>all of us who have been </a:t>
            </a:r>
            <a:r>
              <a:rPr lang="en-US" altLang="en-US" sz="3500" u="sng" dirty="0">
                <a:solidFill>
                  <a:srgbClr val="FFFF00"/>
                </a:solidFill>
                <a:latin typeface="Tahoma" panose="020B0604030504040204" pitchFamily="34" charset="0"/>
                <a:cs typeface="Tahoma" panose="020B0604030504040204" pitchFamily="34" charset="0"/>
              </a:rPr>
              <a:t>baptized into </a:t>
            </a:r>
            <a:r>
              <a:rPr lang="en-US" altLang="en-US" sz="3500" dirty="0">
                <a:solidFill>
                  <a:srgbClr val="00B0F0"/>
                </a:solidFill>
                <a:latin typeface="Tahoma" panose="020B0604030504040204" pitchFamily="34" charset="0"/>
                <a:cs typeface="Tahoma" panose="020B0604030504040204" pitchFamily="34" charset="0"/>
              </a:rPr>
              <a:t>Christ Jesus </a:t>
            </a:r>
          </a:p>
          <a:p>
            <a:pPr marL="507980" indent="-507980" algn="ctr">
              <a:buNone/>
            </a:pPr>
            <a:r>
              <a:rPr lang="en-US" altLang="en-US" sz="3500" u="sng" dirty="0">
                <a:solidFill>
                  <a:schemeClr val="bg1"/>
                </a:solidFill>
                <a:latin typeface="Tahoma" panose="020B0604030504040204" pitchFamily="34" charset="0"/>
                <a:cs typeface="Tahoma" panose="020B0604030504040204" pitchFamily="34" charset="0"/>
              </a:rPr>
              <a:t>have been </a:t>
            </a:r>
            <a:r>
              <a:rPr lang="en-US" altLang="en-US" sz="3500" u="sng" dirty="0">
                <a:solidFill>
                  <a:srgbClr val="FFFF00"/>
                </a:solidFill>
                <a:latin typeface="Tahoma" panose="020B0604030504040204" pitchFamily="34" charset="0"/>
                <a:cs typeface="Tahoma" panose="020B0604030504040204" pitchFamily="34" charset="0"/>
              </a:rPr>
              <a:t>baptized into </a:t>
            </a:r>
            <a:r>
              <a:rPr lang="en-US" altLang="en-US" sz="3500" dirty="0">
                <a:solidFill>
                  <a:srgbClr val="00B0F0"/>
                </a:solidFill>
                <a:latin typeface="Tahoma" panose="020B0604030504040204" pitchFamily="34" charset="0"/>
                <a:cs typeface="Tahoma" panose="020B0604030504040204" pitchFamily="34" charset="0"/>
              </a:rPr>
              <a:t>His death</a:t>
            </a:r>
            <a:r>
              <a:rPr lang="en-US" altLang="en-US" sz="3500" dirty="0">
                <a:solidFill>
                  <a:schemeClr val="bg1"/>
                </a:solidFill>
                <a:latin typeface="Tahoma" panose="020B0604030504040204" pitchFamily="34" charset="0"/>
                <a:cs typeface="Tahoma" panose="020B0604030504040204" pitchFamily="34" charset="0"/>
              </a:rPr>
              <a:t>?</a:t>
            </a:r>
            <a:r>
              <a:rPr lang="en-US" altLang="en-US" sz="3500" b="1" baseline="30000" dirty="0">
                <a:solidFill>
                  <a:schemeClr val="bg1"/>
                </a:solidFill>
                <a:latin typeface="Tahoma" panose="020B0604030504040204" pitchFamily="34" charset="0"/>
                <a:cs typeface="Tahoma" panose="020B0604030504040204" pitchFamily="34" charset="0"/>
              </a:rPr>
              <a:t>  </a:t>
            </a:r>
            <a:r>
              <a:rPr lang="en-US" altLang="en-US" sz="3500" dirty="0">
                <a:solidFill>
                  <a:schemeClr val="bg1"/>
                </a:solidFill>
                <a:latin typeface="Tahoma" panose="020B0604030504040204" pitchFamily="34" charset="0"/>
                <a:cs typeface="Tahoma" panose="020B0604030504040204" pitchFamily="34" charset="0"/>
              </a:rPr>
              <a:t>Therefore </a:t>
            </a:r>
          </a:p>
          <a:p>
            <a:pPr marL="507980" indent="-507980" algn="ctr">
              <a:buNone/>
            </a:pPr>
            <a:r>
              <a:rPr lang="en-US" altLang="en-US" sz="3500" u="sng" dirty="0">
                <a:solidFill>
                  <a:schemeClr val="bg1"/>
                </a:solidFill>
                <a:latin typeface="Tahoma" panose="020B0604030504040204" pitchFamily="34" charset="0"/>
                <a:cs typeface="Tahoma" panose="020B0604030504040204" pitchFamily="34" charset="0"/>
              </a:rPr>
              <a:t>we have been </a:t>
            </a:r>
            <a:r>
              <a:rPr lang="en-US" altLang="en-US" sz="3500" u="sng" dirty="0">
                <a:solidFill>
                  <a:srgbClr val="FFFF00"/>
                </a:solidFill>
                <a:latin typeface="Tahoma" panose="020B0604030504040204" pitchFamily="34" charset="0"/>
                <a:cs typeface="Tahoma" panose="020B0604030504040204" pitchFamily="34" charset="0"/>
              </a:rPr>
              <a:t>buried</a:t>
            </a:r>
            <a:r>
              <a:rPr lang="en-US" altLang="en-US" sz="3500" dirty="0">
                <a:solidFill>
                  <a:schemeClr val="bg1"/>
                </a:solidFill>
                <a:latin typeface="Tahoma" panose="020B0604030504040204" pitchFamily="34" charset="0"/>
                <a:cs typeface="Tahoma" panose="020B0604030504040204" pitchFamily="34" charset="0"/>
              </a:rPr>
              <a:t> </a:t>
            </a:r>
            <a:r>
              <a:rPr lang="en-US" altLang="en-US" sz="3500" dirty="0">
                <a:solidFill>
                  <a:srgbClr val="00B0F0"/>
                </a:solidFill>
                <a:latin typeface="Tahoma" panose="020B0604030504040204" pitchFamily="34" charset="0"/>
                <a:cs typeface="Tahoma" panose="020B0604030504040204" pitchFamily="34" charset="0"/>
              </a:rPr>
              <a:t>with Him </a:t>
            </a:r>
            <a:r>
              <a:rPr lang="en-US" altLang="en-US" sz="3500" u="sng" dirty="0">
                <a:solidFill>
                  <a:srgbClr val="FFFF00"/>
                </a:solidFill>
                <a:latin typeface="Tahoma" panose="020B0604030504040204" pitchFamily="34" charset="0"/>
                <a:cs typeface="Tahoma" panose="020B0604030504040204" pitchFamily="34" charset="0"/>
              </a:rPr>
              <a:t>through baptism into</a:t>
            </a:r>
            <a:r>
              <a:rPr lang="en-US" altLang="en-US" sz="3500" u="sng" dirty="0">
                <a:solidFill>
                  <a:schemeClr val="bg1"/>
                </a:solidFill>
                <a:latin typeface="Tahoma" panose="020B0604030504040204" pitchFamily="34" charset="0"/>
                <a:cs typeface="Tahoma" panose="020B0604030504040204" pitchFamily="34" charset="0"/>
              </a:rPr>
              <a:t> </a:t>
            </a:r>
            <a:r>
              <a:rPr lang="en-US" altLang="en-US" sz="3500" dirty="0">
                <a:solidFill>
                  <a:srgbClr val="00B0F0"/>
                </a:solidFill>
                <a:latin typeface="Tahoma" panose="020B0604030504040204" pitchFamily="34" charset="0"/>
                <a:cs typeface="Tahoma" panose="020B0604030504040204" pitchFamily="34" charset="0"/>
              </a:rPr>
              <a:t>death</a:t>
            </a:r>
            <a:r>
              <a:rPr lang="en-US" altLang="en-US" sz="3500" dirty="0">
                <a:solidFill>
                  <a:schemeClr val="bg1"/>
                </a:solidFill>
                <a:latin typeface="Tahoma" panose="020B0604030504040204" pitchFamily="34" charset="0"/>
                <a:cs typeface="Tahoma" panose="020B0604030504040204" pitchFamily="34" charset="0"/>
              </a:rPr>
              <a:t>,</a:t>
            </a:r>
          </a:p>
          <a:p>
            <a:pPr marL="507980" indent="-507980" algn="ctr">
              <a:buNone/>
            </a:pPr>
            <a:r>
              <a:rPr lang="en-US" altLang="en-US" sz="3500" dirty="0">
                <a:solidFill>
                  <a:schemeClr val="bg1"/>
                </a:solidFill>
                <a:latin typeface="Tahoma" panose="020B0604030504040204" pitchFamily="34" charset="0"/>
                <a:cs typeface="Tahoma" panose="020B0604030504040204" pitchFamily="34" charset="0"/>
              </a:rPr>
              <a:t> so that </a:t>
            </a:r>
            <a:r>
              <a:rPr lang="en-US" altLang="en-US" sz="3500" dirty="0">
                <a:solidFill>
                  <a:srgbClr val="00B0F0"/>
                </a:solidFill>
                <a:latin typeface="Tahoma" panose="020B0604030504040204" pitchFamily="34" charset="0"/>
                <a:cs typeface="Tahoma" panose="020B0604030504040204" pitchFamily="34" charset="0"/>
              </a:rPr>
              <a:t>as Christ was raised </a:t>
            </a:r>
            <a:r>
              <a:rPr lang="en-US" altLang="en-US" sz="3500" dirty="0">
                <a:solidFill>
                  <a:schemeClr val="bg1"/>
                </a:solidFill>
                <a:latin typeface="Tahoma" panose="020B0604030504040204" pitchFamily="34" charset="0"/>
                <a:cs typeface="Tahoma" panose="020B0604030504040204" pitchFamily="34" charset="0"/>
              </a:rPr>
              <a:t>from the dead</a:t>
            </a:r>
          </a:p>
          <a:p>
            <a:pPr marL="507980" indent="-507980" algn="ctr">
              <a:buNone/>
            </a:pPr>
            <a:r>
              <a:rPr lang="en-US" altLang="en-US" sz="3500" dirty="0">
                <a:solidFill>
                  <a:srgbClr val="00B0F0"/>
                </a:solidFill>
                <a:latin typeface="Tahoma" panose="020B0604030504040204" pitchFamily="34" charset="0"/>
                <a:cs typeface="Tahoma" panose="020B0604030504040204" pitchFamily="34" charset="0"/>
              </a:rPr>
              <a:t>through the glory of the Father</a:t>
            </a:r>
            <a:r>
              <a:rPr lang="en-US" altLang="en-US" sz="3500" dirty="0">
                <a:solidFill>
                  <a:schemeClr val="bg1"/>
                </a:solidFill>
                <a:latin typeface="Tahoma" panose="020B0604030504040204" pitchFamily="34" charset="0"/>
                <a:cs typeface="Tahoma" panose="020B0604030504040204" pitchFamily="34" charset="0"/>
              </a:rPr>
              <a:t>, </a:t>
            </a:r>
          </a:p>
          <a:p>
            <a:pPr marL="507980" indent="-507980" algn="ctr">
              <a:buNone/>
            </a:pPr>
            <a:r>
              <a:rPr lang="en-US" altLang="en-US" sz="3500" dirty="0">
                <a:solidFill>
                  <a:srgbClr val="FFFF00"/>
                </a:solidFill>
                <a:latin typeface="Tahoma" panose="020B0604030504040204" pitchFamily="34" charset="0"/>
                <a:cs typeface="Tahoma" panose="020B0604030504040204" pitchFamily="34" charset="0"/>
              </a:rPr>
              <a:t>so we too might walk</a:t>
            </a:r>
            <a:r>
              <a:rPr lang="en-US" altLang="en-US" sz="3500" dirty="0">
                <a:solidFill>
                  <a:srgbClr val="92D050"/>
                </a:solidFill>
                <a:latin typeface="Tahoma" panose="020B0604030504040204" pitchFamily="34" charset="0"/>
                <a:cs typeface="Tahoma" panose="020B0604030504040204" pitchFamily="34" charset="0"/>
              </a:rPr>
              <a:t> in newness of life</a:t>
            </a:r>
            <a:r>
              <a:rPr lang="en-US" altLang="en-US" sz="3500" dirty="0">
                <a:solidFill>
                  <a:schemeClr val="bg1"/>
                </a:solidFill>
                <a:latin typeface="Tahoma" panose="020B0604030504040204" pitchFamily="34" charset="0"/>
                <a:cs typeface="Tahoma" panose="020B0604030504040204" pitchFamily="34" charset="0"/>
              </a:rPr>
              <a:t>… </a:t>
            </a:r>
          </a:p>
          <a:p>
            <a:pPr marL="0" indent="0" algn="ctr">
              <a:buNone/>
            </a:pPr>
            <a:endParaRPr lang="en-US" sz="3600" dirty="0"/>
          </a:p>
        </p:txBody>
      </p:sp>
    </p:spTree>
    <p:extLst>
      <p:ext uri="{BB962C8B-B14F-4D97-AF65-F5344CB8AC3E}">
        <p14:creationId xmlns:p14="http://schemas.microsoft.com/office/powerpoint/2010/main" val="80560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88431-E9DD-2E97-5E55-52385FC77F5F}"/>
              </a:ext>
            </a:extLst>
          </p:cNvPr>
          <p:cNvSpPr>
            <a:spLocks noGrp="1"/>
          </p:cNvSpPr>
          <p:nvPr>
            <p:ph type="title"/>
          </p:nvPr>
        </p:nvSpPr>
        <p:spPr>
          <a:xfrm>
            <a:off x="0" y="1"/>
            <a:ext cx="12192000" cy="1055076"/>
          </a:xfrm>
        </p:spPr>
        <p:txBody>
          <a:bodyPr>
            <a:normAutofit/>
          </a:bodyPr>
          <a:lstStyle/>
          <a:p>
            <a:pPr algn="ctr"/>
            <a:r>
              <a:rPr lang="en-US" sz="6200" b="1" dirty="0">
                <a:solidFill>
                  <a:srgbClr val="FFFF00"/>
                </a:solidFill>
                <a:latin typeface="Tahoma" panose="020B0604030504040204" pitchFamily="34" charset="0"/>
                <a:ea typeface="Tahoma" panose="020B0604030504040204" pitchFamily="34" charset="0"/>
                <a:cs typeface="Tahoma" panose="020B0604030504040204" pitchFamily="34" charset="0"/>
              </a:rPr>
              <a:t>Romans 6:1-6</a:t>
            </a:r>
          </a:p>
        </p:txBody>
      </p:sp>
      <p:sp>
        <p:nvSpPr>
          <p:cNvPr id="3" name="Content Placeholder 2">
            <a:extLst>
              <a:ext uri="{FF2B5EF4-FFF2-40B4-BE49-F238E27FC236}">
                <a16:creationId xmlns:a16="http://schemas.microsoft.com/office/drawing/2014/main" id="{E1BE1460-F137-EC4C-FB8F-E5A2D27F871F}"/>
              </a:ext>
            </a:extLst>
          </p:cNvPr>
          <p:cNvSpPr>
            <a:spLocks noGrp="1"/>
          </p:cNvSpPr>
          <p:nvPr>
            <p:ph idx="1"/>
          </p:nvPr>
        </p:nvSpPr>
        <p:spPr>
          <a:xfrm>
            <a:off x="0" y="1055077"/>
            <a:ext cx="12192000" cy="5802922"/>
          </a:xfrm>
        </p:spPr>
        <p:txBody>
          <a:bodyPr>
            <a:normAutofit/>
          </a:bodyPr>
          <a:lstStyle/>
          <a:p>
            <a:pPr marL="0" indent="0" algn="ctr">
              <a:buNone/>
            </a:pPr>
            <a:r>
              <a:rPr lang="en-US" altLang="en-US" sz="3600" dirty="0">
                <a:solidFill>
                  <a:schemeClr val="bg1"/>
                </a:solidFill>
                <a:latin typeface="Tahoma" panose="020B0604030504040204" pitchFamily="34" charset="0"/>
                <a:cs typeface="Tahoma" panose="020B0604030504040204" pitchFamily="34" charset="0"/>
              </a:rPr>
              <a:t>For if </a:t>
            </a:r>
            <a:r>
              <a:rPr lang="en-US" altLang="en-US" sz="3600" dirty="0">
                <a:solidFill>
                  <a:srgbClr val="92D050"/>
                </a:solidFill>
                <a:latin typeface="Tahoma" panose="020B0604030504040204" pitchFamily="34" charset="0"/>
                <a:cs typeface="Tahoma" panose="020B0604030504040204" pitchFamily="34" charset="0"/>
              </a:rPr>
              <a:t>we have become united </a:t>
            </a:r>
            <a:r>
              <a:rPr lang="en-US" altLang="en-US" sz="3600" dirty="0">
                <a:solidFill>
                  <a:srgbClr val="00B0F0"/>
                </a:solidFill>
                <a:latin typeface="Tahoma" panose="020B0604030504040204" pitchFamily="34" charset="0"/>
                <a:cs typeface="Tahoma" panose="020B0604030504040204" pitchFamily="34" charset="0"/>
              </a:rPr>
              <a:t>with </a:t>
            </a:r>
            <a:r>
              <a:rPr lang="en-US" altLang="en-US" sz="3600" i="1" dirty="0">
                <a:solidFill>
                  <a:srgbClr val="00B0F0"/>
                </a:solidFill>
                <a:latin typeface="Tahoma" panose="020B0604030504040204" pitchFamily="34" charset="0"/>
                <a:cs typeface="Tahoma" panose="020B0604030504040204" pitchFamily="34" charset="0"/>
              </a:rPr>
              <a:t>Him</a:t>
            </a:r>
            <a:r>
              <a:rPr lang="en-US" altLang="en-US" sz="3600" dirty="0">
                <a:solidFill>
                  <a:srgbClr val="00B0F0"/>
                </a:solidFill>
                <a:latin typeface="Tahoma" panose="020B0604030504040204" pitchFamily="34" charset="0"/>
                <a:cs typeface="Tahoma" panose="020B0604030504040204" pitchFamily="34" charset="0"/>
              </a:rPr>
              <a:t> </a:t>
            </a:r>
          </a:p>
          <a:p>
            <a:pPr marL="0" indent="0" algn="ctr">
              <a:buNone/>
            </a:pPr>
            <a:r>
              <a:rPr lang="en-US" altLang="en-US" sz="3600" dirty="0">
                <a:solidFill>
                  <a:schemeClr val="bg1"/>
                </a:solidFill>
                <a:latin typeface="Tahoma" panose="020B0604030504040204" pitchFamily="34" charset="0"/>
                <a:cs typeface="Tahoma" panose="020B0604030504040204" pitchFamily="34" charset="0"/>
              </a:rPr>
              <a:t>in the likeness of </a:t>
            </a:r>
            <a:r>
              <a:rPr lang="en-US" altLang="en-US" sz="3600" dirty="0">
                <a:solidFill>
                  <a:srgbClr val="00B0F0"/>
                </a:solidFill>
                <a:latin typeface="Tahoma" panose="020B0604030504040204" pitchFamily="34" charset="0"/>
                <a:cs typeface="Tahoma" panose="020B0604030504040204" pitchFamily="34" charset="0"/>
              </a:rPr>
              <a:t>His death</a:t>
            </a:r>
            <a:r>
              <a:rPr lang="en-US" altLang="en-US" sz="3600" dirty="0">
                <a:solidFill>
                  <a:schemeClr val="bg1"/>
                </a:solidFill>
                <a:latin typeface="Tahoma" panose="020B0604030504040204" pitchFamily="34" charset="0"/>
                <a:cs typeface="Tahoma" panose="020B0604030504040204" pitchFamily="34" charset="0"/>
              </a:rPr>
              <a:t>, </a:t>
            </a:r>
          </a:p>
          <a:p>
            <a:pPr marL="0" indent="0" algn="ctr">
              <a:buNone/>
            </a:pPr>
            <a:r>
              <a:rPr lang="en-US" altLang="en-US" sz="3600" dirty="0">
                <a:solidFill>
                  <a:schemeClr val="bg1"/>
                </a:solidFill>
                <a:latin typeface="Tahoma" panose="020B0604030504040204" pitchFamily="34" charset="0"/>
                <a:cs typeface="Tahoma" panose="020B0604030504040204" pitchFamily="34" charset="0"/>
              </a:rPr>
              <a:t>certainly we shall also be </a:t>
            </a:r>
          </a:p>
          <a:p>
            <a:pPr marL="0" indent="0" algn="ctr">
              <a:buNone/>
            </a:pPr>
            <a:r>
              <a:rPr lang="en-US" altLang="en-US" sz="3600" i="1" dirty="0">
                <a:solidFill>
                  <a:schemeClr val="bg1"/>
                </a:solidFill>
                <a:latin typeface="Tahoma" panose="020B0604030504040204" pitchFamily="34" charset="0"/>
                <a:cs typeface="Tahoma" panose="020B0604030504040204" pitchFamily="34" charset="0"/>
              </a:rPr>
              <a:t>in the likeness</a:t>
            </a:r>
            <a:r>
              <a:rPr lang="en-US" altLang="en-US" sz="3600" dirty="0">
                <a:solidFill>
                  <a:schemeClr val="bg1"/>
                </a:solidFill>
                <a:latin typeface="Tahoma" panose="020B0604030504040204" pitchFamily="34" charset="0"/>
                <a:cs typeface="Tahoma" panose="020B0604030504040204" pitchFamily="34" charset="0"/>
              </a:rPr>
              <a:t> of </a:t>
            </a:r>
            <a:r>
              <a:rPr lang="en-US" altLang="en-US" sz="3600" dirty="0">
                <a:solidFill>
                  <a:srgbClr val="00B0F0"/>
                </a:solidFill>
                <a:latin typeface="Tahoma" panose="020B0604030504040204" pitchFamily="34" charset="0"/>
                <a:cs typeface="Tahoma" panose="020B0604030504040204" pitchFamily="34" charset="0"/>
              </a:rPr>
              <a:t>His resurrection</a:t>
            </a:r>
            <a:r>
              <a:rPr lang="en-US" altLang="en-US" sz="3600" dirty="0">
                <a:solidFill>
                  <a:schemeClr val="bg1"/>
                </a:solidFill>
                <a:latin typeface="Tahoma" panose="020B0604030504040204" pitchFamily="34" charset="0"/>
                <a:cs typeface="Tahoma" panose="020B0604030504040204" pitchFamily="34" charset="0"/>
              </a:rPr>
              <a:t>,</a:t>
            </a:r>
            <a:r>
              <a:rPr lang="en-US" altLang="en-US" sz="3600" b="1" baseline="30000" dirty="0">
                <a:solidFill>
                  <a:schemeClr val="bg1"/>
                </a:solidFill>
                <a:latin typeface="Tahoma" panose="020B0604030504040204" pitchFamily="34" charset="0"/>
                <a:cs typeface="Tahoma" panose="020B0604030504040204" pitchFamily="34" charset="0"/>
              </a:rPr>
              <a:t> </a:t>
            </a:r>
          </a:p>
          <a:p>
            <a:pPr marL="0" indent="0" algn="ctr">
              <a:buNone/>
            </a:pPr>
            <a:r>
              <a:rPr lang="en-US" altLang="en-US" sz="3600" dirty="0">
                <a:solidFill>
                  <a:schemeClr val="bg1"/>
                </a:solidFill>
                <a:latin typeface="Tahoma" panose="020B0604030504040204" pitchFamily="34" charset="0"/>
                <a:cs typeface="Tahoma" panose="020B0604030504040204" pitchFamily="34" charset="0"/>
              </a:rPr>
              <a:t>knowing this, that </a:t>
            </a:r>
            <a:r>
              <a:rPr lang="en-US" altLang="en-US" sz="3600" u="sng" dirty="0">
                <a:solidFill>
                  <a:srgbClr val="FF0000"/>
                </a:solidFill>
                <a:latin typeface="Tahoma" panose="020B0604030504040204" pitchFamily="34" charset="0"/>
                <a:cs typeface="Tahoma" panose="020B0604030504040204" pitchFamily="34" charset="0"/>
              </a:rPr>
              <a:t>our old self </a:t>
            </a:r>
            <a:r>
              <a:rPr lang="en-US" altLang="en-US" sz="3600" u="sng" dirty="0">
                <a:solidFill>
                  <a:srgbClr val="FFFF00"/>
                </a:solidFill>
                <a:latin typeface="Tahoma" panose="020B0604030504040204" pitchFamily="34" charset="0"/>
                <a:cs typeface="Tahoma" panose="020B0604030504040204" pitchFamily="34" charset="0"/>
              </a:rPr>
              <a:t>was crucified </a:t>
            </a:r>
            <a:r>
              <a:rPr lang="en-US" altLang="en-US" sz="3600" u="sng" dirty="0">
                <a:solidFill>
                  <a:srgbClr val="00B0F0"/>
                </a:solidFill>
                <a:latin typeface="Tahoma" panose="020B0604030504040204" pitchFamily="34" charset="0"/>
                <a:cs typeface="Tahoma" panose="020B0604030504040204" pitchFamily="34" charset="0"/>
              </a:rPr>
              <a:t>with </a:t>
            </a:r>
            <a:r>
              <a:rPr lang="en-US" altLang="en-US" sz="3600" i="1" u="sng" dirty="0">
                <a:solidFill>
                  <a:srgbClr val="00B0F0"/>
                </a:solidFill>
                <a:latin typeface="Tahoma" panose="020B0604030504040204" pitchFamily="34" charset="0"/>
                <a:cs typeface="Tahoma" panose="020B0604030504040204" pitchFamily="34" charset="0"/>
              </a:rPr>
              <a:t>Him</a:t>
            </a:r>
            <a:r>
              <a:rPr lang="en-US" altLang="en-US" sz="3600" dirty="0">
                <a:solidFill>
                  <a:schemeClr val="bg1"/>
                </a:solidFill>
                <a:latin typeface="Tahoma" panose="020B0604030504040204" pitchFamily="34" charset="0"/>
                <a:cs typeface="Tahoma" panose="020B0604030504040204" pitchFamily="34" charset="0"/>
              </a:rPr>
              <a:t>, </a:t>
            </a:r>
          </a:p>
          <a:p>
            <a:pPr marL="0" indent="0" algn="ctr">
              <a:buNone/>
            </a:pPr>
            <a:r>
              <a:rPr lang="en-US" altLang="en-US" sz="3600" dirty="0">
                <a:solidFill>
                  <a:schemeClr val="bg1"/>
                </a:solidFill>
                <a:latin typeface="Tahoma" panose="020B0604030504040204" pitchFamily="34" charset="0"/>
                <a:cs typeface="Tahoma" panose="020B0604030504040204" pitchFamily="34" charset="0"/>
              </a:rPr>
              <a:t>in order that </a:t>
            </a:r>
            <a:r>
              <a:rPr lang="en-US" altLang="en-US" sz="3600" dirty="0">
                <a:solidFill>
                  <a:srgbClr val="FF0000"/>
                </a:solidFill>
                <a:latin typeface="Tahoma" panose="020B0604030504040204" pitchFamily="34" charset="0"/>
                <a:cs typeface="Tahoma" panose="020B0604030504040204" pitchFamily="34" charset="0"/>
              </a:rPr>
              <a:t>our body of sin </a:t>
            </a:r>
            <a:r>
              <a:rPr lang="en-US" altLang="en-US" sz="3600" dirty="0">
                <a:solidFill>
                  <a:srgbClr val="92D050"/>
                </a:solidFill>
                <a:latin typeface="Tahoma" panose="020B0604030504040204" pitchFamily="34" charset="0"/>
                <a:cs typeface="Tahoma" panose="020B0604030504040204" pitchFamily="34" charset="0"/>
              </a:rPr>
              <a:t>might be done away with</a:t>
            </a:r>
            <a:r>
              <a:rPr lang="en-US" altLang="en-US" sz="3600" dirty="0">
                <a:solidFill>
                  <a:schemeClr val="bg1"/>
                </a:solidFill>
                <a:latin typeface="Tahoma" panose="020B0604030504040204" pitchFamily="34" charset="0"/>
                <a:cs typeface="Tahoma" panose="020B0604030504040204" pitchFamily="34" charset="0"/>
              </a:rPr>
              <a:t>, </a:t>
            </a:r>
          </a:p>
          <a:p>
            <a:pPr marL="0" indent="0" algn="ctr">
              <a:buNone/>
            </a:pPr>
            <a:r>
              <a:rPr lang="en-US" altLang="en-US" sz="3600" dirty="0">
                <a:solidFill>
                  <a:schemeClr val="bg1"/>
                </a:solidFill>
                <a:latin typeface="Tahoma" panose="020B0604030504040204" pitchFamily="34" charset="0"/>
                <a:cs typeface="Tahoma" panose="020B0604030504040204" pitchFamily="34" charset="0"/>
              </a:rPr>
              <a:t>so that </a:t>
            </a:r>
            <a:r>
              <a:rPr lang="en-US" altLang="en-US" sz="3600" u="sng" dirty="0">
                <a:solidFill>
                  <a:srgbClr val="92D050"/>
                </a:solidFill>
                <a:latin typeface="Tahoma" panose="020B0604030504040204" pitchFamily="34" charset="0"/>
                <a:cs typeface="Tahoma" panose="020B0604030504040204" pitchFamily="34" charset="0"/>
              </a:rPr>
              <a:t>we would no longer be </a:t>
            </a:r>
            <a:r>
              <a:rPr lang="en-US" altLang="en-US" sz="3600" u="sng" dirty="0">
                <a:solidFill>
                  <a:srgbClr val="FF0000"/>
                </a:solidFill>
                <a:latin typeface="Tahoma" panose="020B0604030504040204" pitchFamily="34" charset="0"/>
                <a:cs typeface="Tahoma" panose="020B0604030504040204" pitchFamily="34" charset="0"/>
              </a:rPr>
              <a:t>slaves to sin</a:t>
            </a:r>
            <a:r>
              <a:rPr lang="en-US" altLang="en-US" sz="3600" dirty="0">
                <a:solidFill>
                  <a:schemeClr val="bg1"/>
                </a:solidFill>
                <a:latin typeface="Tahoma" panose="020B0604030504040204" pitchFamily="34" charset="0"/>
                <a:cs typeface="Tahoma" panose="020B0604030504040204" pitchFamily="34" charset="0"/>
              </a:rPr>
              <a:t>; </a:t>
            </a:r>
          </a:p>
          <a:p>
            <a:pPr marL="0" indent="0" algn="ctr">
              <a:buNone/>
            </a:pPr>
            <a:r>
              <a:rPr lang="en-US" altLang="en-US" sz="3600" dirty="0">
                <a:solidFill>
                  <a:srgbClr val="92D050"/>
                </a:solidFill>
                <a:latin typeface="Tahoma" panose="020B0604030504040204" pitchFamily="34" charset="0"/>
                <a:cs typeface="Tahoma" panose="020B0604030504040204" pitchFamily="34" charset="0"/>
              </a:rPr>
              <a:t>for he who </a:t>
            </a:r>
            <a:r>
              <a:rPr lang="en-US" altLang="en-US" sz="3600" dirty="0">
                <a:solidFill>
                  <a:srgbClr val="FFFF00"/>
                </a:solidFill>
                <a:latin typeface="Tahoma" panose="020B0604030504040204" pitchFamily="34" charset="0"/>
                <a:cs typeface="Tahoma" panose="020B0604030504040204" pitchFamily="34" charset="0"/>
              </a:rPr>
              <a:t>has died </a:t>
            </a:r>
            <a:r>
              <a:rPr lang="en-US" altLang="en-US" sz="3600" dirty="0">
                <a:solidFill>
                  <a:srgbClr val="92D050"/>
                </a:solidFill>
                <a:latin typeface="Tahoma" panose="020B0604030504040204" pitchFamily="34" charset="0"/>
                <a:cs typeface="Tahoma" panose="020B0604030504040204" pitchFamily="34" charset="0"/>
              </a:rPr>
              <a:t>is freed from </a:t>
            </a:r>
            <a:r>
              <a:rPr lang="en-US" altLang="en-US" sz="3600" dirty="0">
                <a:solidFill>
                  <a:srgbClr val="FF0000"/>
                </a:solidFill>
                <a:latin typeface="Tahoma" panose="020B0604030504040204" pitchFamily="34" charset="0"/>
                <a:cs typeface="Tahoma" panose="020B0604030504040204" pitchFamily="34" charset="0"/>
              </a:rPr>
              <a:t>sin</a:t>
            </a:r>
            <a:r>
              <a:rPr lang="en-US" altLang="en-US" sz="3600" dirty="0">
                <a:solidFill>
                  <a:schemeClr val="bg1"/>
                </a:solidFill>
                <a:latin typeface="Tahoma" panose="020B0604030504040204" pitchFamily="34" charset="0"/>
                <a:cs typeface="Tahoma" panose="020B0604030504040204" pitchFamily="34" charset="0"/>
              </a:rPr>
              <a:t>”</a:t>
            </a:r>
            <a:endParaRPr lang="en-US" sz="3600" dirty="0"/>
          </a:p>
        </p:txBody>
      </p:sp>
    </p:spTree>
    <p:extLst>
      <p:ext uri="{BB962C8B-B14F-4D97-AF65-F5344CB8AC3E}">
        <p14:creationId xmlns:p14="http://schemas.microsoft.com/office/powerpoint/2010/main" val="3506812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4CD5877-0822-9EE5-4C8F-14AF10837650}"/>
              </a:ext>
            </a:extLst>
          </p:cNvPr>
          <p:cNvSpPr>
            <a:spLocks noGrp="1" noChangeArrowheads="1"/>
          </p:cNvSpPr>
          <p:nvPr>
            <p:ph type="title"/>
          </p:nvPr>
        </p:nvSpPr>
        <p:spPr>
          <a:xfrm>
            <a:off x="0" y="0"/>
            <a:ext cx="12192000" cy="1016000"/>
          </a:xfrm>
        </p:spPr>
        <p:txBody>
          <a:bodyPr>
            <a:noAutofit/>
          </a:bodyPr>
          <a:lstStyle/>
          <a:p>
            <a:pPr algn="ctr" eaLnBrk="1" hangingPunct="1"/>
            <a:r>
              <a:rPr lang="en-US" altLang="en-US" sz="4600" b="1" dirty="0">
                <a:solidFill>
                  <a:srgbClr val="FFFF00"/>
                </a:solidFill>
                <a:latin typeface="Tahoma" panose="020B0604030504040204" pitchFamily="34" charset="0"/>
                <a:cs typeface="Tahoma" panose="020B0604030504040204" pitchFamily="34" charset="0"/>
              </a:rPr>
              <a:t>Reformation of Character (Changed Life)</a:t>
            </a:r>
          </a:p>
        </p:txBody>
      </p:sp>
      <p:sp>
        <p:nvSpPr>
          <p:cNvPr id="26627" name="Rectangle 3">
            <a:extLst>
              <a:ext uri="{FF2B5EF4-FFF2-40B4-BE49-F238E27FC236}">
                <a16:creationId xmlns:a16="http://schemas.microsoft.com/office/drawing/2014/main" id="{1ED70D70-0704-DCCC-E0D1-F75043BAA9D8}"/>
              </a:ext>
            </a:extLst>
          </p:cNvPr>
          <p:cNvSpPr>
            <a:spLocks noGrp="1" noChangeArrowheads="1"/>
          </p:cNvSpPr>
          <p:nvPr>
            <p:ph type="body" idx="1"/>
          </p:nvPr>
        </p:nvSpPr>
        <p:spPr>
          <a:xfrm>
            <a:off x="0" y="1016000"/>
            <a:ext cx="12192000" cy="5842000"/>
          </a:xfrm>
        </p:spPr>
        <p:txBody>
          <a:bodyPr/>
          <a:lstStyle/>
          <a:p>
            <a:pPr marL="507980" indent="-507980" algn="ctr">
              <a:buNone/>
              <a:defRPr/>
            </a:pPr>
            <a:r>
              <a:rPr lang="en-US" altLang="en-US" sz="3500" dirty="0">
                <a:solidFill>
                  <a:schemeClr val="bg1"/>
                </a:solidFill>
                <a:latin typeface="Tahoma" panose="020B0604030504040204" pitchFamily="34" charset="0"/>
                <a:cs typeface="Tahoma" panose="020B0604030504040204" pitchFamily="34" charset="0"/>
              </a:rPr>
              <a:t>Reformation- "To cause a person to abandon irresponsible or</a:t>
            </a:r>
          </a:p>
          <a:p>
            <a:pPr marL="507980" indent="-507980" algn="ctr">
              <a:buNone/>
              <a:defRPr/>
            </a:pPr>
            <a:r>
              <a:rPr lang="en-US" altLang="en-US" sz="3500" dirty="0">
                <a:solidFill>
                  <a:schemeClr val="bg1"/>
                </a:solidFill>
                <a:latin typeface="Tahoma" panose="020B0604030504040204" pitchFamily="34" charset="0"/>
                <a:cs typeface="Tahoma" panose="020B0604030504040204" pitchFamily="34" charset="0"/>
              </a:rPr>
              <a:t>immoral practices" (American Heritage Dictionary)</a:t>
            </a:r>
          </a:p>
          <a:p>
            <a:pPr marL="0" indent="0" algn="ctr">
              <a:buNone/>
              <a:defRPr/>
            </a:pPr>
            <a:endParaRPr lang="en-US" altLang="en-US" sz="1500" dirty="0">
              <a:solidFill>
                <a:schemeClr val="bg1"/>
              </a:solidFill>
              <a:latin typeface="Tahoma" panose="020B0604030504040204" pitchFamily="34" charset="0"/>
              <a:cs typeface="Tahoma" panose="020B0604030504040204" pitchFamily="34" charset="0"/>
            </a:endParaRPr>
          </a:p>
          <a:p>
            <a:pPr marL="507980" indent="-507980" algn="ctr">
              <a:buNone/>
              <a:defRPr/>
            </a:pPr>
            <a:r>
              <a:rPr lang="en-US" altLang="en-US" sz="3500" dirty="0">
                <a:solidFill>
                  <a:schemeClr val="bg1"/>
                </a:solidFill>
                <a:latin typeface="Tahoma" panose="020B0604030504040204" pitchFamily="34" charset="0"/>
                <a:cs typeface="Tahoma" panose="020B0604030504040204" pitchFamily="34" charset="0"/>
              </a:rPr>
              <a:t>When a person is buried with Christ in baptism, they die to</a:t>
            </a:r>
          </a:p>
          <a:p>
            <a:pPr marL="507980" indent="-507980" algn="ctr">
              <a:buNone/>
              <a:defRPr/>
            </a:pPr>
            <a:r>
              <a:rPr lang="en-US" altLang="en-US" sz="3500" dirty="0">
                <a:solidFill>
                  <a:schemeClr val="bg1"/>
                </a:solidFill>
                <a:latin typeface="Tahoma" panose="020B0604030504040204" pitchFamily="34" charset="0"/>
                <a:cs typeface="Tahoma" panose="020B0604030504040204" pitchFamily="34" charset="0"/>
              </a:rPr>
              <a:t>that old man of sin, &amp; rise to walk in newness of life having </a:t>
            </a:r>
          </a:p>
          <a:p>
            <a:pPr marL="507980" indent="-507980" algn="ctr">
              <a:buNone/>
              <a:defRPr/>
            </a:pPr>
            <a:r>
              <a:rPr lang="en-US" altLang="en-US" sz="3500" dirty="0">
                <a:solidFill>
                  <a:schemeClr val="bg1"/>
                </a:solidFill>
                <a:latin typeface="Tahoma" panose="020B0604030504040204" pitchFamily="34" charset="0"/>
                <a:cs typeface="Tahoma" panose="020B0604030504040204" pitchFamily="34" charset="0"/>
              </a:rPr>
              <a:t>been forgiven of their past sins. </a:t>
            </a:r>
          </a:p>
          <a:p>
            <a:pPr marL="507980" indent="-507980" algn="ctr">
              <a:buNone/>
              <a:defRPr/>
            </a:pPr>
            <a:endParaRPr lang="en-US" altLang="en-US" sz="1500" dirty="0">
              <a:solidFill>
                <a:schemeClr val="bg1"/>
              </a:solidFill>
              <a:latin typeface="Tahoma" panose="020B0604030504040204" pitchFamily="34" charset="0"/>
              <a:cs typeface="Tahoma" panose="020B0604030504040204" pitchFamily="34" charset="0"/>
            </a:endParaRPr>
          </a:p>
          <a:p>
            <a:pPr marL="507980" indent="-507980" algn="ctr">
              <a:buNone/>
              <a:defRPr/>
            </a:pPr>
            <a:r>
              <a:rPr lang="en-US" altLang="en-US" sz="3500" dirty="0">
                <a:solidFill>
                  <a:schemeClr val="bg1"/>
                </a:solidFill>
                <a:latin typeface="Tahoma" panose="020B0604030504040204" pitchFamily="34" charset="0"/>
                <a:cs typeface="Tahoma" panose="020B0604030504040204" pitchFamily="34" charset="0"/>
              </a:rPr>
              <a:t>There are too many that have been baptized but then don’t</a:t>
            </a:r>
          </a:p>
          <a:p>
            <a:pPr marL="507980" indent="-507980" algn="ctr">
              <a:buNone/>
              <a:defRPr/>
            </a:pPr>
            <a:r>
              <a:rPr lang="en-US" altLang="en-US" sz="3500" dirty="0">
                <a:solidFill>
                  <a:schemeClr val="bg1"/>
                </a:solidFill>
                <a:latin typeface="Tahoma" panose="020B0604030504040204" pitchFamily="34" charset="0"/>
                <a:cs typeface="Tahoma" panose="020B0604030504040204" pitchFamily="34" charset="0"/>
              </a:rPr>
              <a:t>want to die to the old self of sin. They practice sin again! </a:t>
            </a:r>
          </a:p>
          <a:p>
            <a:pPr marL="507980" indent="-507980" algn="ctr">
              <a:buNone/>
              <a:defRPr/>
            </a:pPr>
            <a:r>
              <a:rPr lang="en-US" altLang="en-US" sz="3500" u="sng" dirty="0">
                <a:solidFill>
                  <a:schemeClr val="bg1"/>
                </a:solidFill>
                <a:latin typeface="Tahoma" panose="020B0604030504040204" pitchFamily="34" charset="0"/>
                <a:cs typeface="Tahoma" panose="020B0604030504040204" pitchFamily="34" charset="0"/>
              </a:rPr>
              <a:t>Once you’re saved you’re always saved is not true</a:t>
            </a:r>
            <a:r>
              <a:rPr lang="en-US" altLang="en-US" sz="3500" dirty="0">
                <a:solidFill>
                  <a:schemeClr val="bg1"/>
                </a:solidFill>
                <a:latin typeface="Tahoma" panose="020B0604030504040204" pitchFamily="34" charset="0"/>
                <a:cs typeface="Tahoma" panose="020B0604030504040204" pitchFamily="34" charset="0"/>
              </a:rPr>
              <a:t>!</a:t>
            </a:r>
          </a:p>
          <a:p>
            <a:pPr marL="507980" indent="-507980" algn="ctr">
              <a:buNone/>
              <a:defRPr/>
            </a:pPr>
            <a:endParaRPr lang="en-US" altLang="en-US" sz="3500" dirty="0">
              <a:solidFill>
                <a:schemeClr val="bg1"/>
              </a:solidFill>
              <a:latin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500"/>
                                        <p:tgtEl>
                                          <p:spTgt spid="2662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6627">
                                            <p:txEl>
                                              <p:pRg st="1" end="1"/>
                                            </p:txEl>
                                          </p:spTgt>
                                        </p:tgtEl>
                                        <p:attrNameLst>
                                          <p:attrName>style.visibility</p:attrName>
                                        </p:attrNameLst>
                                      </p:cBhvr>
                                      <p:to>
                                        <p:strVal val="visible"/>
                                      </p:to>
                                    </p:set>
                                    <p:animEffect transition="in" filter="fade">
                                      <p:cBhvr>
                                        <p:cTn id="10" dur="500"/>
                                        <p:tgtEl>
                                          <p:spTgt spid="2662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6627">
                                            <p:txEl>
                                              <p:pRg st="3" end="3"/>
                                            </p:txEl>
                                          </p:spTgt>
                                        </p:tgtEl>
                                        <p:attrNameLst>
                                          <p:attrName>style.visibility</p:attrName>
                                        </p:attrNameLst>
                                      </p:cBhvr>
                                      <p:to>
                                        <p:strVal val="visible"/>
                                      </p:to>
                                    </p:set>
                                    <p:animEffect transition="in" filter="fade">
                                      <p:cBhvr>
                                        <p:cTn id="15" dur="500"/>
                                        <p:tgtEl>
                                          <p:spTgt spid="26627">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6627">
                                            <p:txEl>
                                              <p:pRg st="4" end="4"/>
                                            </p:txEl>
                                          </p:spTgt>
                                        </p:tgtEl>
                                        <p:attrNameLst>
                                          <p:attrName>style.visibility</p:attrName>
                                        </p:attrNameLst>
                                      </p:cBhvr>
                                      <p:to>
                                        <p:strVal val="visible"/>
                                      </p:to>
                                    </p:set>
                                    <p:animEffect transition="in" filter="fade">
                                      <p:cBhvr>
                                        <p:cTn id="18" dur="500"/>
                                        <p:tgtEl>
                                          <p:spTgt spid="26627">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6627">
                                            <p:txEl>
                                              <p:pRg st="5" end="5"/>
                                            </p:txEl>
                                          </p:spTgt>
                                        </p:tgtEl>
                                        <p:attrNameLst>
                                          <p:attrName>style.visibility</p:attrName>
                                        </p:attrNameLst>
                                      </p:cBhvr>
                                      <p:to>
                                        <p:strVal val="visible"/>
                                      </p:to>
                                    </p:set>
                                    <p:animEffect transition="in" filter="fade">
                                      <p:cBhvr>
                                        <p:cTn id="21" dur="500"/>
                                        <p:tgtEl>
                                          <p:spTgt spid="26627">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26627">
                                            <p:txEl>
                                              <p:pRg st="7" end="7"/>
                                            </p:txEl>
                                          </p:spTgt>
                                        </p:tgtEl>
                                        <p:attrNameLst>
                                          <p:attrName>style.visibility</p:attrName>
                                        </p:attrNameLst>
                                      </p:cBhvr>
                                      <p:to>
                                        <p:strVal val="visible"/>
                                      </p:to>
                                    </p:set>
                                    <p:animEffect transition="in" filter="fade">
                                      <p:cBhvr>
                                        <p:cTn id="26" dur="500"/>
                                        <p:tgtEl>
                                          <p:spTgt spid="26627">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26627">
                                            <p:txEl>
                                              <p:pRg st="8" end="8"/>
                                            </p:txEl>
                                          </p:spTgt>
                                        </p:tgtEl>
                                        <p:attrNameLst>
                                          <p:attrName>style.visibility</p:attrName>
                                        </p:attrNameLst>
                                      </p:cBhvr>
                                      <p:to>
                                        <p:strVal val="visible"/>
                                      </p:to>
                                    </p:set>
                                    <p:animEffect transition="in" filter="fade">
                                      <p:cBhvr>
                                        <p:cTn id="29" dur="500"/>
                                        <p:tgtEl>
                                          <p:spTgt spid="26627">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26627">
                                            <p:txEl>
                                              <p:pRg st="9" end="9"/>
                                            </p:txEl>
                                          </p:spTgt>
                                        </p:tgtEl>
                                        <p:attrNameLst>
                                          <p:attrName>style.visibility</p:attrName>
                                        </p:attrNameLst>
                                      </p:cBhvr>
                                      <p:to>
                                        <p:strVal val="visible"/>
                                      </p:to>
                                    </p:set>
                                    <p:animEffect transition="in" filter="fade">
                                      <p:cBhvr>
                                        <p:cTn id="32" dur="500"/>
                                        <p:tgtEl>
                                          <p:spTgt spid="2662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1163</TotalTime>
  <Words>1527</Words>
  <Application>Microsoft Office PowerPoint</Application>
  <PresentationFormat>Widescreen</PresentationFormat>
  <Paragraphs>182</Paragraphs>
  <Slides>17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Tahoma</vt:lpstr>
      <vt:lpstr>Office Theme</vt:lpstr>
      <vt:lpstr>Hymns for Worship at Woodmont</vt:lpstr>
      <vt:lpstr>PowerPoint Presentation</vt:lpstr>
      <vt:lpstr>What are You Thinking in Your Heart?</vt:lpstr>
      <vt:lpstr>What are You Thinking in Your Heart?</vt:lpstr>
      <vt:lpstr>Are You Resolved to Change Your Will?</vt:lpstr>
      <vt:lpstr>About 3,000 Changed their Will for God’s!</vt:lpstr>
      <vt:lpstr>Romans 6:1-6</vt:lpstr>
      <vt:lpstr>Romans 6:1-6</vt:lpstr>
      <vt:lpstr>Reformation of Character (Changed Life)</vt:lpstr>
      <vt:lpstr>There Must be Evidence of a Changed Life</vt:lpstr>
      <vt:lpstr>There Must be Evidence of a Changed Life</vt:lpstr>
      <vt:lpstr>PowerPoint Presentation</vt:lpstr>
      <vt:lpstr>Can You Say I Am Resolved to…</vt:lpstr>
      <vt:lpstr>Can You Say I Am Resolved to…</vt:lpstr>
      <vt:lpstr>Who Did Jesus Say are Going to Heaven?</vt:lpstr>
      <vt:lpstr>PowerPoint Presentation</vt:lpstr>
      <vt:lpstr>Hymns for Worship at Woodmont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12</cp:revision>
  <cp:lastPrinted>2023-04-23T04:12:57Z</cp:lastPrinted>
  <dcterms:created xsi:type="dcterms:W3CDTF">2023-04-22T23:06:18Z</dcterms:created>
  <dcterms:modified xsi:type="dcterms:W3CDTF">2023-04-23T19:28:02Z</dcterms:modified>
</cp:coreProperties>
</file>