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57" r:id="rId3"/>
    <p:sldId id="258" r:id="rId4"/>
    <p:sldId id="280" r:id="rId5"/>
    <p:sldId id="263" r:id="rId6"/>
    <p:sldId id="262" r:id="rId7"/>
    <p:sldId id="265" r:id="rId8"/>
    <p:sldId id="266" r:id="rId9"/>
    <p:sldId id="268" r:id="rId10"/>
    <p:sldId id="271" r:id="rId11"/>
    <p:sldId id="273" r:id="rId12"/>
    <p:sldId id="274" r:id="rId13"/>
    <p:sldId id="272" r:id="rId14"/>
    <p:sldId id="275" r:id="rId15"/>
    <p:sldId id="277" r:id="rId16"/>
    <p:sldId id="276" r:id="rId17"/>
    <p:sldId id="270" r:id="rId18"/>
    <p:sldId id="281" r:id="rId19"/>
    <p:sldId id="278" r:id="rId20"/>
    <p:sldId id="259" r:id="rId21"/>
    <p:sldId id="282" r:id="rId2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92DE-123D-475B-8884-0CB22EC04B7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347C3-D863-451E-A6F1-1E9C3B6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2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advent.org/cathen/08374c.htm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newadvent.org/cathen/03744a.htm" TargetMode="External"/><Relationship Id="rId5" Type="http://schemas.openxmlformats.org/officeDocument/2006/relationships/hyperlink" Target="https://www.newadvent.org/cathen/04049b.htm" TargetMode="External"/><Relationship Id="rId4" Type="http://schemas.openxmlformats.org/officeDocument/2006/relationships/hyperlink" Target="https://www.newadvent.org/cathen/11744a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verdana" panose="020B0604030504040204" pitchFamily="34" charset="0"/>
              </a:rPr>
              <a:t>We have shown in the last section that </a:t>
            </a:r>
            <a:r>
              <a:rPr lang="en-US" b="0" i="0" u="none" strike="noStrike" dirty="0">
                <a:solidFill>
                  <a:srgbClr val="7C4DFF"/>
                </a:solidFill>
                <a:effectLst/>
                <a:latin typeface="verdana" panose="020B0604030504040204" pitchFamily="34" charset="0"/>
                <a:hlinkClick r:id="rId3"/>
              </a:rPr>
              <a:t>Christ</a:t>
            </a:r>
            <a:r>
              <a:rPr lang="en-US" b="0" i="0" dirty="0">
                <a:effectLst/>
                <a:latin typeface="verdana" panose="020B0604030504040204" pitchFamily="34" charset="0"/>
              </a:rPr>
              <a:t> conferred upon </a:t>
            </a:r>
            <a:r>
              <a:rPr lang="en-US" b="0" i="0" u="none" strike="noStrike" dirty="0">
                <a:solidFill>
                  <a:srgbClr val="7C4DFF"/>
                </a:solidFill>
                <a:effectLst/>
                <a:latin typeface="verdana" panose="020B0604030504040204" pitchFamily="34" charset="0"/>
                <a:hlinkClick r:id="rId4"/>
              </a:rPr>
              <a:t>St. Peter</a:t>
            </a:r>
            <a:r>
              <a:rPr lang="en-US" b="0" i="0" dirty="0">
                <a:effectLst/>
                <a:latin typeface="verdana" panose="020B0604030504040204" pitchFamily="34" charset="0"/>
              </a:rPr>
              <a:t> the office of chief </a:t>
            </a:r>
            <a:r>
              <a:rPr lang="en-US" b="0" i="0" u="none" strike="noStrike" dirty="0">
                <a:solidFill>
                  <a:srgbClr val="7C4DFF"/>
                </a:solidFill>
                <a:effectLst/>
                <a:latin typeface="verdana" panose="020B0604030504040204" pitchFamily="34" charset="0"/>
                <a:hlinkClick r:id="rId5"/>
              </a:rPr>
              <a:t>pastor</a:t>
            </a:r>
            <a:r>
              <a:rPr lang="en-US" b="0" i="0" dirty="0">
                <a:effectLst/>
                <a:latin typeface="verdana" panose="020B0604030504040204" pitchFamily="34" charset="0"/>
              </a:rPr>
              <a:t>, and that the permanence of that office is essential to the very being of the </a:t>
            </a:r>
            <a:r>
              <a:rPr lang="en-US" b="0" i="0" u="none" strike="noStrike" dirty="0">
                <a:solidFill>
                  <a:srgbClr val="7C4DFF"/>
                </a:solidFill>
                <a:effectLst/>
                <a:latin typeface="verdana" panose="020B0604030504040204" pitchFamily="34" charset="0"/>
                <a:hlinkClick r:id="rId6"/>
              </a:rPr>
              <a:t>Church</a:t>
            </a:r>
            <a:r>
              <a:rPr lang="en-US" b="0" i="0" dirty="0">
                <a:effectLst/>
                <a:latin typeface="verdana" panose="020B0604030504040204" pitchFamily="34" charset="0"/>
              </a:rPr>
              <a:t>. (Catholic encyclopedia)  Peter is not going to be able at the Pearly Gates deciding who gets into heaven, Christ is the Judge who was given that power by God.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347C3-D863-451E-A6F1-1E9C3B6BF9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4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01B52-BE17-4FE0-AE19-DA1319C26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04335-B9BE-C870-3256-BDA2E828B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6D7FC-7760-FB81-B91D-E3070385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A826-D280-0C7F-DD01-D7A08BA4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9475F-3CCD-5D8C-54BB-E2A0DDC6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7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FED5-15DC-2924-0E6B-BD7D76E63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672E6-686C-0269-A4F7-0DE96E5F0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474A0-6CD8-8C88-877E-33DD89FD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0349-D1AB-EB78-E460-9810647B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53743-4755-9F20-4398-2A81933A0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1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1218E-12E0-F19F-F122-E0530F14D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C3DFB-B24F-7627-E57D-A45BF074F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A22AC-8C22-D9A6-957A-307B86C1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8AAC-DAD9-5715-E747-6D95FEB0A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80856-52CF-B05D-A5B3-82BCEE7E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0ADAF-2A41-ED07-FED9-788D2A9D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C05E0-EA4F-1F95-CD41-BE0C2DDFE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7D1C4-BB01-931C-3DD2-E15186C66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B8A4D-8C23-D5BD-8E15-F1D8F782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90F37-6718-3CBD-4562-5AD7FE22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0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DFCC3-1F57-1DBD-E8E9-F434876A6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7678C-4A10-9900-2733-60526593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FED31-03BD-9AC6-CE68-998D8778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98904-76F1-2A15-7A98-357BA050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EDB44-0520-061F-E93F-6161347E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0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59D4-A5F6-FD2B-FDE9-11708AC4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F5174-B468-3085-982D-CB002266B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7DD63-7224-7402-1B5D-A18BA0CF2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101F8-C076-1F31-C833-F1B99AF5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E0DFD-DEE3-701F-FB06-CEB00456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6BD9A-929B-61B4-A43B-DC6D6A0B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0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3D64-E01B-0376-AF69-142906205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9B982-92DC-3AFF-129B-03F8A2C52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694E-ABB3-834E-C260-F33DE303A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3B9CBA-331B-8978-1C0E-3DD1F04ED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0FACE-F3CB-24E7-733E-33E732F8E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25CB8-5473-AC21-0992-097637C8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650B55-2364-488D-281E-A0340D7BC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FB453-5DDE-B962-7FBE-0E64D8A0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CA96-2189-F658-4E97-6E5B5410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5135F-A5B1-5AA1-4B23-EBE97BB93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51932E-F15A-B1BB-ABF9-7DF2CC94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B988F-2367-0A1E-722F-BE40E4E1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8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527EC-97F2-2FBE-5B3B-40A53818F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FFB60-C7A3-9059-B15A-C60EE14A7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329EC-A1AA-D875-7F3E-32195D6B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0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EB834-4E12-D1DC-8D47-D24C8CDD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59961-EAC4-832E-9789-52DE93C8C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FA541-D8DB-D7BA-6AAA-B7E3AFDBE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A13A4-5218-DC04-8632-602385A3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6EBE7-61CE-F318-116B-583E3546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8814A-ED4E-BC50-645F-80FC0FAC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2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4D6E-5FE0-DDF1-D43F-F8F7ED79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02EB1-D621-9E81-8290-C6DDF06BA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36A95-B023-67DA-7830-34727CFFD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7C4A7-71A6-1A41-2E1A-6C6AE4BD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35AC2-5332-4A5B-F105-4BD49334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50A38-D4BB-BDCB-F035-CC886215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3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0F9AE-D4B4-9401-CCC2-AC3CD30AA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A3D67-4E0B-26FC-B19A-B88B0446C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3AE77-1BD4-E4B0-7A60-0DAFF89E8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CB2F-7DB5-4BE6-AB4B-0888CB632AF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AAB6-701B-ADE3-0DDE-F95DF6CDD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92B46-B7F4-B56B-445F-34309D508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F026F-6F5C-4359-A5C8-8BD89B403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ewadvent.org/cathen/08673a.htm" TargetMode="External"/><Relationship Id="rId3" Type="http://schemas.openxmlformats.org/officeDocument/2006/relationships/hyperlink" Target="https://www.newadvent.org/cathen/11744a.htm" TargetMode="External"/><Relationship Id="rId7" Type="http://schemas.openxmlformats.org/officeDocument/2006/relationships/hyperlink" Target="https://www.newadvent.org/cathen/02599b.htm" TargetMode="External"/><Relationship Id="rId12" Type="http://schemas.openxmlformats.org/officeDocument/2006/relationships/hyperlink" Target="https://www.newadvent.org/bible/mat011.htm#vrs27" TargetMode="External"/><Relationship Id="rId2" Type="http://schemas.openxmlformats.org/officeDocument/2006/relationships/hyperlink" Target="https://www.newadvent.org/cathen/12453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wadvent.org/cathen/08374c.htm" TargetMode="External"/><Relationship Id="rId11" Type="http://schemas.openxmlformats.org/officeDocument/2006/relationships/hyperlink" Target="https://www.newadvent.org/cathen/06608a.htm" TargetMode="External"/><Relationship Id="rId5" Type="http://schemas.openxmlformats.org/officeDocument/2006/relationships/hyperlink" Target="https://www.newadvent.org/cathen/01626c.htm" TargetMode="External"/><Relationship Id="rId10" Type="http://schemas.openxmlformats.org/officeDocument/2006/relationships/hyperlink" Target="https://www.newadvent.org/cathen/13001a.htm" TargetMode="External"/><Relationship Id="rId4" Type="http://schemas.openxmlformats.org/officeDocument/2006/relationships/hyperlink" Target="https://www.newadvent.org/cathen/05752c.htm" TargetMode="External"/><Relationship Id="rId9" Type="http://schemas.openxmlformats.org/officeDocument/2006/relationships/hyperlink" Target="https://www.newadvent.org/cathen/14142b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advent.org/cathen/11744a.htm" TargetMode="External"/><Relationship Id="rId2" Type="http://schemas.openxmlformats.org/officeDocument/2006/relationships/hyperlink" Target="https://www.newadvent.org/cathen/03744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B90F1-5687-50C0-9F8A-B06063D8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E86AF-D5BA-E7B3-FD04-0A8F6F07F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506 The Kingdoms of Earth Pass Away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361 In His Time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 When I Survey the Wondrous Cross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368 Rock of Ages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266 Have You Counted the Cost?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522 When the Roll is Called Up Yonder</a:t>
            </a:r>
          </a:p>
        </p:txBody>
      </p:sp>
    </p:spTree>
    <p:extLst>
      <p:ext uri="{BB962C8B-B14F-4D97-AF65-F5344CB8AC3E}">
        <p14:creationId xmlns:p14="http://schemas.microsoft.com/office/powerpoint/2010/main" val="1294401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721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Did Peter Say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the Chief Cornerstone?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198"/>
            <a:ext cx="12192000" cy="5985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said, “Let it be known to all of you &amp; to all the people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Israel, that by </a:t>
            </a: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name of Jesus Christ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Nazarene,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whom you crucified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whom God raised from the dead—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 this </a:t>
            </a:r>
            <a:r>
              <a:rPr lang="en-US" sz="3600" b="0" i="1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man stands here before you in good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health.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the </a:t>
            </a:r>
            <a:r>
              <a:rPr lang="en-US" sz="3600" b="0" i="0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stone </a:t>
            </a:r>
            <a:r>
              <a:rPr lang="en-US" sz="3600" b="0" i="0" cap="small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was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cap="small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rejected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by you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</a:p>
          <a:p>
            <a:pPr marL="0" indent="0" algn="ctr">
              <a:buNone/>
            </a:pP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builders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became the chief corner</a:t>
            </a: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1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stone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And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salvation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 no one else; for there is no other</a:t>
            </a:r>
          </a:p>
          <a:p>
            <a:pPr marL="0" indent="0" algn="ctr">
              <a:buNone/>
            </a:pP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 under heaven that has been given among men by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we must be saved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(Acts 4:10-12)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721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Did Peter Say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the Chief Cornerstone?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198"/>
            <a:ext cx="12192000" cy="5985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Peter said in 1 Peter 2:4-8,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“And coming to Him as to </a:t>
            </a: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living stone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has been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rejected by men, but is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choice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precious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sight of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God, you also, as living stones, are being built up as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 spiritual house for a holy priesthood, to offer up spiritual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sacrifices acceptable to God </a:t>
            </a: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Jesus Christ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is contained in 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Scripture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“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Behold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 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 in Zion </a:t>
            </a:r>
          </a:p>
          <a:p>
            <a:pPr marL="0" indent="0" algn="ctr">
              <a:buNone/>
            </a:pPr>
            <a:r>
              <a:rPr lang="en-US" sz="3600" b="0" i="0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choice stone, </a:t>
            </a:r>
            <a:r>
              <a:rPr lang="en-US" sz="36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precious corner</a:t>
            </a: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1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stone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he who believes</a:t>
            </a:r>
          </a:p>
          <a:p>
            <a:pPr marL="0" indent="0" algn="ctr">
              <a:buNone/>
            </a:pP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will not be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disappointed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.”…</a:t>
            </a:r>
          </a:p>
        </p:txBody>
      </p:sp>
    </p:spTree>
    <p:extLst>
      <p:ext uri="{BB962C8B-B14F-4D97-AF65-F5344CB8AC3E}">
        <p14:creationId xmlns:p14="http://schemas.microsoft.com/office/powerpoint/2010/main" val="280541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721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Did Peter Say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the Chief Cornerstone?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198"/>
            <a:ext cx="12192000" cy="5985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…This precious value, then, is for you who believe;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for those who disbelieve, “</a:t>
            </a:r>
            <a:r>
              <a:rPr lang="en-US" sz="36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stone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which the </a:t>
            </a:r>
          </a:p>
          <a:p>
            <a:pPr marL="0" indent="0" algn="ctr">
              <a:buNone/>
            </a:pP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builders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rejected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became </a:t>
            </a:r>
            <a:r>
              <a:rPr lang="en-US" sz="36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very corner</a:t>
            </a: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1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stone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,”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 &amp;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 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stone of stumbling &amp; a rock of offense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”;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they stumble because they are disobedient to the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word, &amp; to this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doom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they were also appointed.</a:t>
            </a:r>
          </a:p>
          <a:p>
            <a:pPr marL="0" indent="0" algn="ctr">
              <a:buNone/>
            </a:pPr>
            <a:endParaRPr lang="en-US" sz="36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Peter was the cornerstone of the church, why didn’t this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passage say that he was the fulfillment of Isaiah 28:16?</a:t>
            </a:r>
            <a:endParaRPr lang="en-US" sz="36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8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721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did Paul say 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the chief cornerstone?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198"/>
            <a:ext cx="12192000" cy="5985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 Paul said,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one can lay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foundation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than that which is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laid,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is Jesus Christ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(1 Cor. 3:11)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 also told brethren at Ephesus, “you are no longer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strangers &amp; aliens, but you are fellow citizens with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saints, &amp; are of God’s household, having been built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 the foundation of the apostles and prophets,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Himself being the corner </a:t>
            </a:r>
            <a:r>
              <a:rPr lang="en-US" sz="3600" b="0" i="1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stone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(Eph. 2:19-20)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0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72196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Peter was the first pope then why…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198"/>
            <a:ext cx="12192000" cy="5985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…did Jesus say, “call no man your father on earth, for you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One Father, who is in heaven” (Matthew 23:9)? 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…is it not blasphemy for popes to be called holy father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only Jesus used the term “Holy Father” in the Bible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God of heaven (John 17:11), not for Peter?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…did Peter make the application that the Chief Shepherd is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(1 Peter 5:1-4), not himself?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88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72196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Peter was the first pope then why…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198"/>
            <a:ext cx="12192000" cy="5985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…when “Cornelius met and worshiped him did he say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 up; I too am a man” (Acts 10:25-26)?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…does the Bible say that Christ is “head over all things to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and “His name is above every name”?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1:20-23)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…did he not perform a miracle and say to the people,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power on earth to forgive you of your sins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Jesus did (Matthew 9:1-6; Acts 8:20-24)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1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72196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Peter was the first pope then why…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198"/>
            <a:ext cx="12192000" cy="5985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…were the apostles given the same authority to bind and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loose as Peter (Matthew 16:19; 18:18)?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…did the apostle Paul say that he wasn’t inferior to the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eminent apostles (2 Corinthians 11:5; 12:11)?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…was he rebuked by the apostle Paul in front of all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he stood condemned (Galatians 2:11-14)?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1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4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is Built on Christ, </a:t>
            </a:r>
            <a:r>
              <a:rPr lang="en-US" sz="4800" b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4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</a:t>
            </a:r>
            <a:endParaRPr lang="en-US" sz="4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8468"/>
            <a:ext cx="12192000" cy="592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 Peter warned brethren at the end of his life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there would be some who would “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distort the…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Scriptures, to their own destruction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 You therefore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therefore, 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beloved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knowing this beforehand, 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on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guard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are not carried away by 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error of unprincipled men &amp; fall from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own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steadfastness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but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 in the grace &amp; knowledge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 Lord &amp; Savior Jesus Christ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(2 Peter 3:16-18)</a:t>
            </a: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90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4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is Built on Christ, </a:t>
            </a:r>
            <a:r>
              <a:rPr lang="en-US" sz="4800" b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4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</a:t>
            </a:r>
            <a:endParaRPr lang="en-US" sz="4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8468"/>
            <a:ext cx="12192000" cy="592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was guided into all the truth by the Holy Spirit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(like the rest of the apostles- Matt. 18:18) and proved from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Scriptures that God made Jesus both Lord and Christ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2:36) 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people were convicted in their sins they asked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to do and Peter announced the terms of forgiveness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sins (repent &amp; be baptized) in Acts 2:38.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6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4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is Built on Christ, not </a:t>
            </a:r>
            <a:r>
              <a:rPr lang="en-US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</a:t>
            </a:r>
            <a:endParaRPr lang="en-US" sz="4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8468"/>
            <a:ext cx="12192000" cy="592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received the word were baptized and the Lord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added the saved to the church (Acts 2:41, 47)! 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church? The church of Christ (Rom. 16:16)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He is the Savior of the body, the church (Eph. 5:23),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the Roman Catholic church.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wasn’t crucified for you, Jesus was, &amp; you aren’t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baptized in Peter’s name, it’s Jesus’ name (cf. 1 Cor. 1:13)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forgiveness of your sins?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1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D5FE-B8FB-530A-ED23-FD022E73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660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Apostle Paul Gave Timothy Many Admonitions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5085E-3175-CB0E-F46F-70D9B5FAE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3"/>
            <a:ext cx="12192000" cy="59013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Stay at Ephesus- tell men not to teach error (1 Tim. 1:3)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Fight the good fight, keep faith, good conscience (1:18-19)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how to behave in God’s household, the church (3:15)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Warn about apostasy- you’ll be a good minister (4:1, 6)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 teachers will be greedy for gain (6:3-6)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0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077205" cy="951470"/>
          </a:xfrm>
        </p:spPr>
        <p:txBody>
          <a:bodyPr>
            <a:noAutofit/>
          </a:bodyPr>
          <a:lstStyle/>
          <a:p>
            <a:pPr algn="ctr"/>
            <a:r>
              <a:rPr lang="en-US" sz="5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51470"/>
            <a:ext cx="12192001" cy="5906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promised to build it &amp; did (Matt. 16:18; Acts 2:47)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purchased it with His own blood (Acts 20:28)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is His bride (Eph. 5:25, 31-32; Rev. 21:2)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head over all things to it (Eph. 1:22)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body of Christ (Eph. 1:23)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the Savior of the body, the church (Eph. 5:24)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as Jeroboam led the northern kingdom into apostasy,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was an apostasy from the one true church of which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warns about which fits the Catholic church.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2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B90F1-5687-50C0-9F8A-B06063D8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E86AF-D5BA-E7B3-FD04-0A8F6F07F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506 The Kingdoms of Earth Pass Away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361 In His Time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 When I Survey the Wondrous Cross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368 Rock of Ages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266 Have You Counted the Cost?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522 When the Roll is Called Up Yonder</a:t>
            </a:r>
          </a:p>
        </p:txBody>
      </p:sp>
    </p:spTree>
    <p:extLst>
      <p:ext uri="{BB962C8B-B14F-4D97-AF65-F5344CB8AC3E}">
        <p14:creationId xmlns:p14="http://schemas.microsoft.com/office/powerpoint/2010/main" val="291330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D5FE-B8FB-530A-ED23-FD022E73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66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Apostle Paul Gave Timothy Many Admonitions</a:t>
            </a:r>
            <a:endParaRPr lang="en-US" sz="42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5085E-3175-CB0E-F46F-70D9B5FAE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3"/>
            <a:ext cx="12192000" cy="59013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 fast the pattern of sound words (2 Tim. 1:13)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diligent to handle God’s word accurately (2:15)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suffer persecution for being godly (3:12)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Preach the word- some won’t endure sound doctrine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(4:1-5)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1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 What Rock Did Christ Build His Church?">
            <a:extLst>
              <a:ext uri="{FF2B5EF4-FFF2-40B4-BE49-F238E27FC236}">
                <a16:creationId xmlns:a16="http://schemas.microsoft.com/office/drawing/2014/main" id="{70B69FED-D372-1D53-43DE-B1540282CD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384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58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077205" cy="951470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the Rock in Matthew 16:18?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51470"/>
            <a:ext cx="12192001" cy="5906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 to His apostles,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say that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?”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Simon Peter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answered,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 the Christ, the Son of the living God.” 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 to him, 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Blessed are you, Simon </a:t>
            </a:r>
            <a:r>
              <a:rPr lang="en-US" sz="3600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Barjona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 flesh &amp; blood did not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reveal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to you,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Father who is in heaven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427466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also say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you that you are </a:t>
            </a:r>
            <a:r>
              <a:rPr lang="en-US" sz="3600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[4074- “</a:t>
            </a:r>
            <a:r>
              <a:rPr lang="en-US" sz="36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petros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stone (pebble), like a small rock found along a pathway”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upon this </a:t>
            </a:r>
            <a:r>
              <a:rPr lang="en-US" sz="3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rock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[4073 </a:t>
            </a:r>
            <a:r>
              <a:rPr lang="en-US" sz="36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pétra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(a feminine noun) –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"a 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 of connected rock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 solid or native rock…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huge mass of rock (a boulder)" which is distinct from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4074 (</a:t>
            </a:r>
            <a:r>
              <a:rPr lang="en-US" sz="36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Pétros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which is "a 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detached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stone or boulder" (AS) </a:t>
            </a:r>
          </a:p>
          <a:p>
            <a:pPr marL="0" indent="0" algn="ctr">
              <a:buNone/>
            </a:pPr>
            <a:r>
              <a:rPr lang="en-US" sz="3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build My church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endParaRPr lang="en-US" sz="18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the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rock? </a:t>
            </a:r>
          </a:p>
          <a:p>
            <a:pPr marL="0" indent="0" algn="ctr">
              <a:buNone/>
            </a:pPr>
            <a:endParaRPr lang="en-US" sz="18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the church built on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Peter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221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86FE5D6-2724-00A9-918C-D07FCF5465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-100026"/>
            <a:ext cx="12192000" cy="60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Catholic Church- Peter is the Rock 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prerogatives here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promised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are manifestly personal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Peter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His profession of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faith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was not made as has been sometimes asserted, in the name of the other 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Apostles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This is evident from the words of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He pronounces on the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Apostle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distinguishing him by his name Simon son of John, a peculiar </a:t>
            </a:r>
            <a:r>
              <a:rPr lang="en-US" alt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blessing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declaring that his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knowledge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regarding the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Divine Sonship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sprang from a special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revelation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granted to him by the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Father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(cf.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Matthew 11:27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)….</a:t>
            </a:r>
          </a:p>
        </p:txBody>
      </p:sp>
    </p:spTree>
    <p:extLst>
      <p:ext uri="{BB962C8B-B14F-4D97-AF65-F5344CB8AC3E}">
        <p14:creationId xmlns:p14="http://schemas.microsoft.com/office/powerpoint/2010/main" val="30822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86FE5D6-2724-00A9-918C-D07FCF5465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251209"/>
            <a:ext cx="12192000" cy="6355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…"And I say to thee: That thou art Peter. . ."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He further proceeds to recompense this confession of His Divinity by bestowing upon him a reward proper to himself: Thou art Peter [</a:t>
            </a:r>
            <a:r>
              <a:rPr kumimoji="0" lang="en-US" altLang="en-US" sz="37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Cepha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transliterated also </a:t>
            </a:r>
            <a:r>
              <a:rPr kumimoji="0" lang="en-US" altLang="en-US" sz="37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Kipha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and upon this rock [</a:t>
            </a:r>
            <a:r>
              <a:rPr kumimoji="0" lang="en-US" altLang="en-US" sz="37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Cepha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 will build my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Church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 word for </a:t>
            </a:r>
            <a:r>
              <a:rPr kumimoji="0" lang="en-US" altLang="en-US" sz="37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alt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 </a:t>
            </a:r>
            <a:r>
              <a:rPr kumimoji="0" lang="en-US" altLang="en-US" sz="37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rock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in the original Aramaic is one &amp; the same; this renders it evident that the various attempts to explain the term "rock" as having reference not to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Peter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himself but to something else are misinterpretations. It is 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Peter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who is the rock of the 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Church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…(Catholic Encyclopedia, </a:t>
            </a:r>
            <a:r>
              <a:rPr lang="en-US" alt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http://newadvent.org)</a:t>
            </a:r>
            <a:r>
              <a:rPr kumimoji="0" lang="en-US" altLang="en-US" sz="3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02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837-E4C1-2CC7-EACA-C21DD1C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69144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 “</a:t>
            </a:r>
            <a:r>
              <a:rPr lang="en-US" sz="4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Kephas</a:t>
            </a:r>
            <a:r>
              <a:rPr lang="en-US" sz="4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isn’t used in Mt. 16:18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3E27-F923-1432-5925-13C6E7F1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2192000" cy="5662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Aramaic word maybe the same for both words for rock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the Holy Spirit gave the word “Petros” in this passage,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“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Kephas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Greek word “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Kephas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(Strong’s word 2786) was the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Aramaic word, a rock which was the new name for Simon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which Jesus called him in John 1:42. 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 is the rock who was going to build His church! </a:t>
            </a:r>
          </a:p>
        </p:txBody>
      </p:sp>
    </p:spTree>
    <p:extLst>
      <p:ext uri="{BB962C8B-B14F-4D97-AF65-F5344CB8AC3E}">
        <p14:creationId xmlns:p14="http://schemas.microsoft.com/office/powerpoint/2010/main" val="154236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1833</Words>
  <Application>Microsoft Office PowerPoint</Application>
  <PresentationFormat>Widescreen</PresentationFormat>
  <Paragraphs>195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verdana</vt:lpstr>
      <vt:lpstr>Office Theme</vt:lpstr>
      <vt:lpstr>Hymns for Worship at Woodmont</vt:lpstr>
      <vt:lpstr>Apostle Paul Gave Timothy Many Admonitions</vt:lpstr>
      <vt:lpstr>Apostle Paul Gave Timothy Many Admonitions</vt:lpstr>
      <vt:lpstr>PowerPoint Presentation</vt:lpstr>
      <vt:lpstr>Who is the Rock in Matthew 16:18?</vt:lpstr>
      <vt:lpstr>PowerPoint Presentation</vt:lpstr>
      <vt:lpstr>PowerPoint Presentation</vt:lpstr>
      <vt:lpstr>PowerPoint Presentation</vt:lpstr>
      <vt:lpstr>Greek Word “Kephas” isn’t used in Mt. 16:18</vt:lpstr>
      <vt:lpstr>Who Did Peter Say was the Chief Cornerstone?</vt:lpstr>
      <vt:lpstr>Who Did Peter Say was the Chief Cornerstone?</vt:lpstr>
      <vt:lpstr>Who Did Peter Say was the Chief Cornerstone?</vt:lpstr>
      <vt:lpstr>Who did Paul say was the chief cornerstone?</vt:lpstr>
      <vt:lpstr>If Peter was the first pope then why…</vt:lpstr>
      <vt:lpstr>If Peter was the first pope then why…</vt:lpstr>
      <vt:lpstr>If Peter was the first pope then why…</vt:lpstr>
      <vt:lpstr>The Church is Built on Christ, not Peter</vt:lpstr>
      <vt:lpstr>The Church is Built on Christ, not Peter</vt:lpstr>
      <vt:lpstr>The Church is Built on Christ, not Peter</vt:lpstr>
      <vt:lpstr>The church of Christ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Gave Timothy Many Warnings &amp; Admonitions</dc:title>
  <dc:creator>Bettye Locklair</dc:creator>
  <cp:lastModifiedBy>Bettye Locklair</cp:lastModifiedBy>
  <cp:revision>12</cp:revision>
  <cp:lastPrinted>2023-05-14T04:40:49Z</cp:lastPrinted>
  <dcterms:created xsi:type="dcterms:W3CDTF">2023-05-13T02:53:09Z</dcterms:created>
  <dcterms:modified xsi:type="dcterms:W3CDTF">2023-05-15T21:50:40Z</dcterms:modified>
</cp:coreProperties>
</file>