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8" r:id="rId2"/>
    <p:sldId id="268" r:id="rId3"/>
    <p:sldId id="276" r:id="rId4"/>
    <p:sldId id="272" r:id="rId5"/>
    <p:sldId id="273" r:id="rId6"/>
    <p:sldId id="274" r:id="rId7"/>
    <p:sldId id="271" r:id="rId8"/>
    <p:sldId id="269" r:id="rId9"/>
    <p:sldId id="277" r:id="rId10"/>
    <p:sldId id="257" r:id="rId11"/>
    <p:sldId id="258" r:id="rId12"/>
    <p:sldId id="259" r:id="rId13"/>
    <p:sldId id="270" r:id="rId14"/>
    <p:sldId id="260" r:id="rId15"/>
    <p:sldId id="261" r:id="rId16"/>
    <p:sldId id="267" r:id="rId17"/>
    <p:sldId id="279" r:id="rId18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4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160C0-E36B-412C-9F19-4070A356DF47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4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6240-9132-47C8-8298-049F65BA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0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501" y="1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D3FF5-2759-4596-9D0F-0011F2BBC151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17" y="3406007"/>
            <a:ext cx="7221680" cy="27862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2413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501" y="6722413"/>
            <a:ext cx="3912587" cy="35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2D4DE-CD00-4A5E-ADD4-4430EC89D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0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1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9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93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2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Jeroboam changed every aspect of how they were to worship God under the Old Covenant, many are changing the patter of the church in the NT.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4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God’s word is infallible, inerrant, and inspired as furnishes us completely unto every good work God </a:t>
            </a:r>
            <a:r>
              <a:rPr lang="en-US" dirty="0" err="1"/>
              <a:t>woul</a:t>
            </a:r>
            <a:r>
              <a:rPr lang="en-US" dirty="0"/>
              <a:t> </a:t>
            </a:r>
            <a:r>
              <a:rPr lang="en-US" dirty="0" err="1"/>
              <a:t>dhave</a:t>
            </a:r>
            <a:r>
              <a:rPr lang="en-US" dirty="0"/>
              <a:t> us to 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0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God’s word is infallible, inerrant, and inspired as furnishes us completely unto every good work God </a:t>
            </a:r>
            <a:r>
              <a:rPr lang="en-US" dirty="0" err="1"/>
              <a:t>woul</a:t>
            </a:r>
            <a:r>
              <a:rPr lang="en-US" dirty="0"/>
              <a:t> </a:t>
            </a:r>
            <a:r>
              <a:rPr lang="en-US" dirty="0" err="1"/>
              <a:t>dhave</a:t>
            </a:r>
            <a:r>
              <a:rPr lang="en-US" dirty="0"/>
              <a:t> us to 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9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God’s word is infallible, inerrant, and inspired as furnishes us completely unto every good work God </a:t>
            </a:r>
            <a:r>
              <a:rPr lang="en-US" dirty="0" err="1"/>
              <a:t>woul</a:t>
            </a:r>
            <a:r>
              <a:rPr lang="en-US" dirty="0"/>
              <a:t> </a:t>
            </a:r>
            <a:r>
              <a:rPr lang="en-US" dirty="0" err="1"/>
              <a:t>dhave</a:t>
            </a:r>
            <a:r>
              <a:rPr lang="en-US" dirty="0"/>
              <a:t> us to 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2D4DE-CD00-4A5E-ADD4-4430EC89DC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5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6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6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E878-C48C-4950-BCBD-0EEC52EC7DBA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60C2-45A2-4BA9-9ED5-4DCDF8D01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1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8A58-F8BE-516D-EFE3-45A81B5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443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7398-65FF-0E7B-75A4-6CD78576B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4438"/>
            <a:ext cx="12192000" cy="5643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607 Psalm 25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609 Psalm 148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There is a Green Hill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 The Church’s One Foundation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How Does the Bible Picture the Church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627 Like a Little Child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626 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val="144933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12077205" cy="95147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promised to build it &amp; did (Mt. 16:18; Acts 2:47)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purchased it with His own blood (Acts 20:28)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 is His bride (Eph. 5:25, 31-32; Rev. 21:2)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head over all things to it (Eph. 1:22)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body of Christ (Eph. 1:23)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is the Savior of the body, the church (Eph. </a:t>
            </a:r>
            <a:r>
              <a:rPr lang="en-US"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5:23)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9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53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“church” is Pictured in the 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25612"/>
            <a:ext cx="12192001" cy="5832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Universal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[of Christ]- not the Roman Catholic church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only one (Matt. 16:18; Eph. 1:22-23; 4:4)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kingdom of Christ (Matt. 16:19; Eph. 2:19a) 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household of God (1 Tim. 3:15; Eph. 2:19b) 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temple of God (2 Cor. 6:16; Eph. 2:20-22)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reigns in heaven as its head, not man on earth</a:t>
            </a:r>
          </a:p>
        </p:txBody>
      </p:sp>
    </p:spTree>
    <p:extLst>
      <p:ext uri="{BB962C8B-B14F-4D97-AF65-F5344CB8AC3E}">
        <p14:creationId xmlns:p14="http://schemas.microsoft.com/office/powerpoint/2010/main" val="36613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53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“church” is Pictured in the 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80654"/>
            <a:ext cx="12192001" cy="5777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[churches of Christ- plurality] (Romans 16:16)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churches began when penitent believers were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baptized in response to the gospel being preached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28:18-20; Acts 1:8; 2:36-47; 18:8)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were local churches established at Jerusalem,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Rome, Corinth, Galatia, Ephesus, Philippi, Thessalonica,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Sardis, Philadelphia, Smyrna, Pergamum, Thyatira, etc.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4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53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“church” is Pictured in the 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28700"/>
            <a:ext cx="12192001" cy="5829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local church was to be organized under Christ with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elders, deacons, &amp; saints (Ax 14:23; 1 Tim. 3; Phil. 1:1)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local church is to preach the gospel, edify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brethren, help needy saints, &amp; discipline it’s members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4:11-16; Rom. 15:26; 2 Thess. 3:6-14)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local church was to worship God in spirit and truth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[pray, preach, sing acapella, give, partake Lord’s supper]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4:24; Eph. 5:19, 1 Cor. 11:23-33; 14:15; 16:1-2)</a:t>
            </a:r>
          </a:p>
          <a:p>
            <a:pPr marL="0" indent="0" algn="ctr">
              <a:buNone/>
            </a:pP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Local Church is not…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02526"/>
            <a:ext cx="12192001" cy="5955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building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(we don’t go to “church”- we are the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who assemble to worship God- 1 Cor. 14:23)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business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(sell property, books, food, raffle tickets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 give as they have prospered- 1 Cor. 16:2)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social center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(parties, pot lucks, concert, recreation-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has a spiritual mission- Rom. 14:17)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8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sister congregation to other churches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(the universal</a:t>
            </a: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church is made up of individual Christians, not churches)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0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3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56904"/>
            <a:ext cx="12192001" cy="5801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your picture of the church match up with God’s? 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the church belongs to Christ, not you!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ways &amp; thoughts are much higher than yours &amp;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be judged by His word (Isa. 55:8-9; Jn. 12:48).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you were still helpless, hopeless, &amp; godless, Jesus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died so that you could be forgiven of your sins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not suffer eternal torment (Romans 5:6-11).  </a:t>
            </a:r>
          </a:p>
          <a:p>
            <a:pPr marL="0" indent="0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95004"/>
            <a:ext cx="12077205" cy="807522"/>
          </a:xfrm>
        </p:spPr>
        <p:txBody>
          <a:bodyPr>
            <a:noAutofit/>
          </a:bodyPr>
          <a:lstStyle/>
          <a:p>
            <a:pPr algn="ctr"/>
            <a:r>
              <a:rPr lang="en-US" sz="63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02526"/>
            <a:ext cx="12192001" cy="5955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believe that Jesus is the Son of God (John 8:24),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of your sins (Luke 13:3), 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Him before others (Matt. 10:32),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are baptized (Mark 16:16),</a:t>
            </a:r>
          </a:p>
          <a:p>
            <a:pPr marL="0" indent="0" algn="ctr">
              <a:buNone/>
            </a:pPr>
            <a:endParaRPr 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has promised to forgive you of all of your sins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add you to His church, not a denomination                   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2:36-38, 47).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6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18A58-F8BE-516D-EFE3-45A81B5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4437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7398-65FF-0E7B-75A4-6CD78576B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4438"/>
            <a:ext cx="12192000" cy="5643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607 Psalm 25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609 Psalm 148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There is a Green Hill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409 The Church’s One Foundation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How Does the Bible Picture the Church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627 Like a Little Child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626 It is Well with My Soul</a:t>
            </a:r>
          </a:p>
        </p:txBody>
      </p:sp>
    </p:spTree>
    <p:extLst>
      <p:ext uri="{BB962C8B-B14F-4D97-AF65-F5344CB8AC3E}">
        <p14:creationId xmlns:p14="http://schemas.microsoft.com/office/powerpoint/2010/main" val="362659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D98-9418-6779-CD49-B15868CA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37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picture the church?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54802D2-2574-860E-A1A8-2CF21765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28725"/>
            <a:ext cx="12191999" cy="562927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6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D98-9418-6779-CD49-B15868CA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37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picture the church?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CA2426-212E-4597-4C85-C217A5BDC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38"/>
            <a:ext cx="3429000" cy="2571750"/>
          </a:xfrm>
        </p:spPr>
      </p:pic>
    </p:spTree>
    <p:extLst>
      <p:ext uri="{BB962C8B-B14F-4D97-AF65-F5344CB8AC3E}">
        <p14:creationId xmlns:p14="http://schemas.microsoft.com/office/powerpoint/2010/main" val="249563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D98-9418-6779-CD49-B15868CA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37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picture the church?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CA2426-212E-4597-4C85-C217A5BDC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38"/>
            <a:ext cx="3429000" cy="2571750"/>
          </a:xfrm>
        </p:spPr>
      </p:pic>
      <p:pic>
        <p:nvPicPr>
          <p:cNvPr id="6" name="Picture 2" descr="https://encrypted-tbn1.gstatic.com/images?q=tbn:ANd9GcSh0fjuzdCsIUtgpR57-mA65GUK9uddqZq6ZsJaIP26GQWsFW-8rg">
            <a:extLst>
              <a:ext uri="{FF2B5EF4-FFF2-40B4-BE49-F238E27FC236}">
                <a16:creationId xmlns:a16="http://schemas.microsoft.com/office/drawing/2014/main" id="{115915E9-0219-1402-EC85-F452C0C18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13" y="1100138"/>
            <a:ext cx="4635311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42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D98-9418-6779-CD49-B15868CA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37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picture the church?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CA2426-212E-4597-4C85-C217A5BDC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38"/>
            <a:ext cx="3429000" cy="2571750"/>
          </a:xfrm>
        </p:spPr>
      </p:pic>
      <p:pic>
        <p:nvPicPr>
          <p:cNvPr id="6" name="Picture 2" descr="https://encrypted-tbn1.gstatic.com/images?q=tbn:ANd9GcSh0fjuzdCsIUtgpR57-mA65GUK9uddqZq6ZsJaIP26GQWsFW-8rg">
            <a:extLst>
              <a:ext uri="{FF2B5EF4-FFF2-40B4-BE49-F238E27FC236}">
                <a16:creationId xmlns:a16="http://schemas.microsoft.com/office/drawing/2014/main" id="{115915E9-0219-1402-EC85-F452C0C18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13" y="1100138"/>
            <a:ext cx="4635311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ood morning and happy Sunday! (I go to the other church too, lol) #gymlife #gym #weekend #Sunday #SundayFunday #goals #workout #exercise #fitness #health #strength #gymrat #teamfit #letsgetit #thickfit #dedication #determination #motivation #gymtime #gohard #hardwork #workhard #bodybuilding #weights #cardio">
            <a:extLst>
              <a:ext uri="{FF2B5EF4-FFF2-40B4-BE49-F238E27FC236}">
                <a16:creationId xmlns:a16="http://schemas.microsoft.com/office/drawing/2014/main" id="{ADC19E4C-7696-0449-4AA0-C8D2AF13A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765" y="1100138"/>
            <a:ext cx="2805916" cy="280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9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D98-9418-6779-CD49-B15868CA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37"/>
          </a:xfrm>
        </p:spPr>
        <p:txBody>
          <a:bodyPr>
            <a:normAutofit/>
          </a:bodyPr>
          <a:lstStyle/>
          <a:p>
            <a:pPr algn="ctr"/>
            <a:r>
              <a:rPr lang="en-US" sz="58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you picture the church?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4CA2426-212E-4597-4C85-C217A5BDCE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138"/>
            <a:ext cx="3429000" cy="2571750"/>
          </a:xfrm>
        </p:spPr>
      </p:pic>
      <p:pic>
        <p:nvPicPr>
          <p:cNvPr id="5" name="Picture 2" descr="Image result for inside church of christ fellowship hall food">
            <a:extLst>
              <a:ext uri="{FF2B5EF4-FFF2-40B4-BE49-F238E27FC236}">
                <a16:creationId xmlns:a16="http://schemas.microsoft.com/office/drawing/2014/main" id="{3B76107C-826A-8E47-7BF5-59A327652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311" y="4052083"/>
            <a:ext cx="8352996" cy="280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encrypted-tbn1.gstatic.com/images?q=tbn:ANd9GcSh0fjuzdCsIUtgpR57-mA65GUK9uddqZq6ZsJaIP26GQWsFW-8rg">
            <a:extLst>
              <a:ext uri="{FF2B5EF4-FFF2-40B4-BE49-F238E27FC236}">
                <a16:creationId xmlns:a16="http://schemas.microsoft.com/office/drawing/2014/main" id="{115915E9-0219-1402-EC85-F452C0C18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13" y="1100138"/>
            <a:ext cx="4635311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ood morning and happy Sunday! (I go to the other church too, lol) #gymlife #gym #weekend #Sunday #SundayFunday #goals #workout #exercise #fitness #health #strength #gymrat #teamfit #letsgetit #thickfit #dedication #determination #motivation #gymtime #gohard #hardwork #workhard #bodybuilding #weights #cardio">
            <a:extLst>
              <a:ext uri="{FF2B5EF4-FFF2-40B4-BE49-F238E27FC236}">
                <a16:creationId xmlns:a16="http://schemas.microsoft.com/office/drawing/2014/main" id="{ADC19E4C-7696-0449-4AA0-C8D2AF13A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765" y="1100138"/>
            <a:ext cx="2805916" cy="280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55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5041-A155-DFFE-62C4-A0C9395FD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287"/>
          </a:xfrm>
        </p:spPr>
        <p:txBody>
          <a:bodyPr>
            <a:noAutofit/>
          </a:bodyPr>
          <a:lstStyle/>
          <a:p>
            <a:pPr algn="ctr"/>
            <a:r>
              <a:rPr lang="en-US" sz="47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the Bible Picture the Church?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D102-F2FD-20BD-65BA-7D9DD7F6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288"/>
            <a:ext cx="12192000" cy="5700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“…</a:t>
            </a: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manifold wisdom of God</a:t>
            </a:r>
            <a:r>
              <a:rPr lang="en-US" sz="36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might now be </a:t>
            </a: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known through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church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 rulers &amp; the authorities in the heavenly </a:t>
            </a: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</a:p>
          <a:p>
            <a:pPr marL="0" indent="0" algn="ctr">
              <a:buNone/>
            </a:pPr>
            <a:r>
              <a:rPr lang="en-US" sz="3600" b="0" i="1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was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in accordance with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 eternal purpose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He carried out </a:t>
            </a:r>
          </a:p>
          <a:p>
            <a:pPr marL="0" indent="0" algn="ctr">
              <a:buNone/>
            </a:pPr>
            <a:r>
              <a:rPr lang="en-US" sz="36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 Christ Jesus our Lord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3:10-11)</a:t>
            </a:r>
          </a:p>
        </p:txBody>
      </p:sp>
    </p:spTree>
    <p:extLst>
      <p:ext uri="{BB962C8B-B14F-4D97-AF65-F5344CB8AC3E}">
        <p14:creationId xmlns:p14="http://schemas.microsoft.com/office/powerpoint/2010/main" val="11293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5041-A155-DFFE-62C4-A0C9395FD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287"/>
          </a:xfrm>
        </p:spPr>
        <p:txBody>
          <a:bodyPr>
            <a:noAutofit/>
          </a:bodyPr>
          <a:lstStyle/>
          <a:p>
            <a:pPr algn="ctr"/>
            <a:r>
              <a:rPr lang="en-US" sz="47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the Bible Picture the Church?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D102-F2FD-20BD-65BA-7D9DD7F6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7288"/>
            <a:ext cx="12192000" cy="57007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“All Scripture </a:t>
            </a:r>
            <a:r>
              <a:rPr lang="en-US" sz="4000" b="0" i="0" u="sng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breathed out by God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40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profitable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teaching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reproof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correction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training in 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righteousness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 the man of God</a:t>
            </a:r>
            <a:r>
              <a:rPr lang="en-US" sz="4000" baseline="300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be 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equipped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every good work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(2 Tim. 3:16-17)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1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5041-A155-DFFE-62C4-A0C9395FD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57274"/>
          </a:xfrm>
        </p:spPr>
        <p:txBody>
          <a:bodyPr>
            <a:noAutofit/>
          </a:bodyPr>
          <a:lstStyle/>
          <a:p>
            <a:pPr algn="ctr"/>
            <a:r>
              <a:rPr lang="en-US" sz="47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Does the Bible Picture the Church?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D102-F2FD-20BD-65BA-7D9DD7F6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000" b="0" i="0" u="sng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diligent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 present yourself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 to God </a:t>
            </a:r>
            <a:r>
              <a:rPr lang="en-US" sz="4000" b="0" i="0" dirty="0">
                <a:solidFill>
                  <a:srgbClr val="92D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workman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does not need to be ashamed, 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accurately handling </a:t>
            </a: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word of truth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2:15)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everything </a:t>
            </a:r>
            <a:r>
              <a:rPr lang="en-US" sz="4000" b="0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carefully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 </a:t>
            </a:r>
            <a:r>
              <a:rPr lang="en-US" sz="4000" b="0" i="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 fast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that</a:t>
            </a:r>
          </a:p>
          <a:p>
            <a:pPr marL="0" indent="0" algn="ctr">
              <a:buNone/>
            </a:pPr>
            <a:r>
              <a:rPr lang="en-US" sz="4000" b="0" i="0" dirty="0">
                <a:solidFill>
                  <a:srgbClr val="00B0F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good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 </a:t>
            </a:r>
            <a:r>
              <a:rPr lang="en-US" sz="4000" b="0" i="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abstain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every form of </a:t>
            </a:r>
            <a:r>
              <a:rPr lang="en-US" sz="4000" b="0" i="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evil</a:t>
            </a:r>
            <a:r>
              <a:rPr lang="en-US" sz="40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Thessalonians 5:21-22)</a:t>
            </a:r>
          </a:p>
        </p:txBody>
      </p:sp>
    </p:spTree>
    <p:extLst>
      <p:ext uri="{BB962C8B-B14F-4D97-AF65-F5344CB8AC3E}">
        <p14:creationId xmlns:p14="http://schemas.microsoft.com/office/powerpoint/2010/main" val="318311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1201</Words>
  <Application>Microsoft Office PowerPoint</Application>
  <PresentationFormat>Widescreen</PresentationFormat>
  <Paragraphs>150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Hymns for Worship at Woodmont</vt:lpstr>
      <vt:lpstr>How do you picture the church?</vt:lpstr>
      <vt:lpstr>How do you picture the church?</vt:lpstr>
      <vt:lpstr>How do you picture the church?</vt:lpstr>
      <vt:lpstr>How do you picture the church?</vt:lpstr>
      <vt:lpstr>How do you picture the church?</vt:lpstr>
      <vt:lpstr>How Does the Bible Picture the Church?</vt:lpstr>
      <vt:lpstr>How Does the Bible Picture the Church?</vt:lpstr>
      <vt:lpstr>How Does the Bible Picture the Church?</vt:lpstr>
      <vt:lpstr>The church of Christ</vt:lpstr>
      <vt:lpstr>How “church” is Pictured in the NT</vt:lpstr>
      <vt:lpstr>How “church” is Pictured in the NT</vt:lpstr>
      <vt:lpstr>How “church” is Pictured in the NT</vt:lpstr>
      <vt:lpstr>The Local Church is not…</vt:lpstr>
      <vt:lpstr>Conclusion</vt:lpstr>
      <vt:lpstr>Conclusion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Bettye Locklair</cp:lastModifiedBy>
  <cp:revision>40</cp:revision>
  <cp:lastPrinted>2023-05-07T03:58:46Z</cp:lastPrinted>
  <dcterms:created xsi:type="dcterms:W3CDTF">2016-03-13T02:09:47Z</dcterms:created>
  <dcterms:modified xsi:type="dcterms:W3CDTF">2023-05-11T03:05:51Z</dcterms:modified>
</cp:coreProperties>
</file>