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60" r:id="rId5"/>
    <p:sldId id="261" r:id="rId6"/>
    <p:sldId id="257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55C0-24A0-BF19-4C89-31D07ED9F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06F1E-1657-9824-B834-E3E6B9739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BF069-1017-CF54-4AB8-F0851E1F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9F16-E905-49F1-94FD-D316DE5E53F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9C403-3D86-A7B1-630E-715D279F2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95F3E-C864-BE0A-9C3B-21E0BF69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61B-DCBA-4100-9730-267D466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0C612-2DE8-63DA-4F39-FA04014F0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4C336-8268-ADB3-5B20-5B4BF8388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123C3-94CD-89C5-0A02-8997B1DE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9F16-E905-49F1-94FD-D316DE5E53F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A3230-EB38-2882-A97E-8BA9F9405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62CC9-1DB1-A47C-94B8-044F2DD13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61B-DCBA-4100-9730-267D466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0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8F7B8C-26E3-BC93-69DB-7C27A1B02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E6750B-A872-D84E-3986-512E063EA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1E5B-6479-D63A-4CCB-3214CBA5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9F16-E905-49F1-94FD-D316DE5E53F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AE35E-1CE0-3703-7C3F-A28C4E017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C3245-6504-52A4-13F9-20AE38D35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61B-DCBA-4100-9730-267D466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7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2F80A-1804-6F60-AD4B-77A224802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A16B2-D757-9AE2-840D-87AC8E010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8A501-1951-F08E-09D7-F232C6C28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9F16-E905-49F1-94FD-D316DE5E53F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18DF4-671A-2D7E-9D41-0461709B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586B8-8597-E180-2806-86FA92CD8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61B-DCBA-4100-9730-267D466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7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205E4-56D7-B14B-2FD7-22D9F401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5E4DC-B9D1-1B34-D625-7437D96E2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B6807-5CAC-9BBB-6B30-ECCB88A2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9F16-E905-49F1-94FD-D316DE5E53F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E75E5-2B19-E57C-3265-A43B709F2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FB4A5-9F57-E0D0-819C-7BC70BCE7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61B-DCBA-4100-9730-267D466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9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C5B94-5925-6369-7FFD-36CF5D6D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D76B-32E4-8D35-80FB-F4957F0CC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35412-9DEB-D006-4AA4-7F2DF56BC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AF389-4538-A61D-C1FC-9A62B8DAB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9F16-E905-49F1-94FD-D316DE5E53F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54D22-FA0E-FDB0-5B68-E8916DF4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DD6AB-6EF1-2242-7D7A-EA115333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61B-DCBA-4100-9730-267D466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9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BD524-C29C-6355-38DA-C43727094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5A827-0036-E660-B1CC-A52487CD3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9F99E-3ADB-951D-B080-BA1A00454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72AE79-3BB4-FF38-8307-631AE330D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69ECD2-53EF-DD48-31BE-9D09501B6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07098B-3637-5F56-8466-F66D10CB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9F16-E905-49F1-94FD-D316DE5E53F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67234C-A9AB-7C78-0BCF-91C7CEC26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8E389-69BF-2F0F-A8D7-9F6DBB673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61B-DCBA-4100-9730-267D466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5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D1430-CD18-F085-0122-6CB3F54B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00F28-3E1E-3411-E427-271DD40A8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9F16-E905-49F1-94FD-D316DE5E53F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0FE450-C9EA-2BA8-006D-E91D2B8E4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B2BDEC-00FB-7D08-2FAB-EDAC653EA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61B-DCBA-4100-9730-267D466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8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A8FA5B-CEAD-22A4-1BBF-1B39C6FE1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9F16-E905-49F1-94FD-D316DE5E53F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E36EF5-0B2C-EB21-D71B-19AE9E1F5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CC5E8-C169-4815-7743-457B2B4A6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61B-DCBA-4100-9730-267D466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7C3D-C46C-DF7B-099F-5640164DB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20715-5A2B-4E6E-B4E4-521613CCB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9619B-25D3-530A-711C-F7C409B08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0AA6E-53AC-21C0-B8AF-793FF291C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9F16-E905-49F1-94FD-D316DE5E53F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27421-3CF1-A929-CAA3-88749C595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32122-55FA-B3C5-F859-AE7F90D86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61B-DCBA-4100-9730-267D466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3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2D3F3-21AD-67E4-119A-30AD8897B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BC7E12-1C9B-DF2B-E3E8-05820F50F2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33371-5578-FDC5-53F5-37FE81EBA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ADF0F-CD7C-6BFD-767B-053AF4AB8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9F16-E905-49F1-94FD-D316DE5E53F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01BDE-F5E9-F00C-A3CA-E1F2524F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C8BC2-AECF-F881-458B-36F58C80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61B-DCBA-4100-9730-267D466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5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4FF95A-017B-8ABC-73DA-41828ABF1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E110D-B34E-B85A-D661-2CB124F6E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B0349-C935-D142-D23B-9990D95CD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9F16-E905-49F1-94FD-D316DE5E53F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96034-CE08-57B0-262E-4978562E4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6B842-58A5-F403-6DF3-73AD307BE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61B-DCBA-4100-9730-267D466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8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3DE97-14CA-5EC0-1752-7A904B325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8805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FAF79-E61C-3D8C-4E29-EEE049351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1686"/>
            <a:ext cx="12192000" cy="5676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    Our God, He is Alive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   Sun of My Soul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179 Lead Me to Calvary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285 Zion’s Call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329 God Calling Yet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546 I Walk with the King</a:t>
            </a:r>
          </a:p>
        </p:txBody>
      </p:sp>
    </p:spTree>
    <p:extLst>
      <p:ext uri="{BB962C8B-B14F-4D97-AF65-F5344CB8AC3E}">
        <p14:creationId xmlns:p14="http://schemas.microsoft.com/office/powerpoint/2010/main" val="190917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648B5A-8464-5F4B-996F-D3AC160DEB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Bible Outlines - Isaiah 62:1-12 - Jerusalem - A City Not Forsaken">
            <a:extLst>
              <a:ext uri="{FF2B5EF4-FFF2-40B4-BE49-F238E27FC236}">
                <a16:creationId xmlns:a16="http://schemas.microsoft.com/office/drawing/2014/main" id="{57704E75-2555-D75F-B10D-522A78320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32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10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6DD99-E591-2F68-A9C7-4FAFDA901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“For Zion’s sake I will not hold My peace, &amp; for Jerusalem’s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sake I will not rest, Until her righteousness goes forth as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brightness, &amp; her salvation as a lamp </a:t>
            </a:r>
            <a:r>
              <a:rPr lang="en-US" sz="35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burns. The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Gentiles shall see your righteousness, &amp; all kings your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glory. </a:t>
            </a:r>
            <a:r>
              <a:rPr lang="en-US" sz="35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shall be called by </a:t>
            </a:r>
            <a:r>
              <a:rPr lang="en-US" sz="35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new name, which the mouth </a:t>
            </a:r>
          </a:p>
          <a:p>
            <a:pPr marL="0" indent="0" algn="ctr">
              <a:buNone/>
            </a:pPr>
            <a:r>
              <a:rPr lang="en-US" sz="35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 </a:t>
            </a:r>
            <a:r>
              <a:rPr lang="en-US" sz="3500" b="0" i="0" u="sng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5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will name</a:t>
            </a:r>
            <a:r>
              <a:rPr lang="en-US" sz="35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5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shall also be </a:t>
            </a:r>
            <a:r>
              <a:rPr lang="en-US" sz="35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crown of glory in </a:t>
            </a:r>
          </a:p>
          <a:p>
            <a:pPr marL="0" indent="0" algn="ctr">
              <a:buNone/>
            </a:pPr>
            <a:r>
              <a:rPr lang="en-US" sz="35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hand of the </a:t>
            </a:r>
            <a:r>
              <a:rPr lang="en-US" sz="3500" b="0" i="0" u="sng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 a royal diadem in the hand of your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God. You shall no longer be termed Forsaken,</a:t>
            </a:r>
            <a:r>
              <a:rPr lang="en-US" sz="3500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shall your land any more be termed Desolate;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you shall be called Hephzibah, &amp; your land Beulah;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5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 </a:t>
            </a:r>
            <a:r>
              <a:rPr lang="en-US" sz="3500" b="0" i="0" u="sng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5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delights in </a:t>
            </a:r>
            <a:r>
              <a:rPr lang="en-US" sz="35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you, &amp; your land shall be married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4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6DD99-E591-2F68-A9C7-4FAFDA901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…For </a:t>
            </a:r>
            <a:r>
              <a:rPr lang="en-US" sz="35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 young man marries a virgin, so shall your sons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marry you; &amp; </a:t>
            </a:r>
            <a:r>
              <a:rPr lang="en-US" sz="3500" b="0" i="1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n-US" sz="35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the bridegroom rejoices over the bride</a:t>
            </a:r>
            <a:r>
              <a:rPr lang="en-US" sz="35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5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 shall your God rejoice </a:t>
            </a:r>
            <a:r>
              <a:rPr lang="en-US" sz="35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 you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500" b="1" i="0" baseline="30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 set </a:t>
            </a:r>
            <a:r>
              <a:rPr lang="en-US" sz="35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watchmen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walls, O Jerusalem; They </a:t>
            </a:r>
            <a:r>
              <a:rPr lang="en-US" sz="35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shall never hold their peace </a:t>
            </a:r>
          </a:p>
          <a:p>
            <a:pPr marL="0" indent="0" algn="ctr">
              <a:buNone/>
            </a:pPr>
            <a:r>
              <a:rPr lang="en-US" sz="35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or night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You who make mention of the </a:t>
            </a:r>
            <a:r>
              <a:rPr lang="en-US" sz="35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 not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silent, &amp; give Him no rest till He establishes &amp; till He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makes Jerusalem a praise in the earth. </a:t>
            </a:r>
            <a:r>
              <a:rPr lang="en-US" sz="3500" b="1" i="0" baseline="30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 </a:t>
            </a:r>
            <a:r>
              <a:rPr lang="en-US" sz="35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has sworn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His right hand &amp; by the arm of His strength: “Surely I will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longer give your grain </a:t>
            </a:r>
            <a:r>
              <a:rPr lang="en-US" sz="35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food for your enemies; &amp; the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sons of the foreigner shall not drink your new wine, 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which you have labored…</a:t>
            </a:r>
          </a:p>
          <a:p>
            <a:pPr marL="0" indent="0" algn="ctr">
              <a:buNone/>
            </a:pP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68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6DD99-E591-2F68-A9C7-4FAFDA901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…But those who have gathered it shall eat it, &amp; praise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 </a:t>
            </a:r>
            <a:r>
              <a:rPr lang="en-US" sz="3500" b="0" i="0" cap="small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Those who have brought it together shall drink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 in My holy courts.” </a:t>
            </a:r>
            <a:r>
              <a:rPr lang="en-US" sz="3500" b="1" i="0" baseline="30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through, Go through the gates!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Prepare the way for the people; Build up, Build up the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highway! Take out the stones, Lift up a banner for the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peoples! Indeed </a:t>
            </a:r>
            <a:r>
              <a:rPr lang="en-US" sz="35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 </a:t>
            </a:r>
            <a:r>
              <a:rPr lang="en-US" sz="3500" b="0" i="0" u="sng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5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has proclaimed</a:t>
            </a:r>
            <a:r>
              <a:rPr lang="en-US" sz="35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the end of the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world: “Say to the daughter of Zion, ‘</a:t>
            </a:r>
            <a:r>
              <a:rPr lang="en-US" sz="35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Surely your salvation is </a:t>
            </a:r>
          </a:p>
          <a:p>
            <a:pPr marL="0" indent="0" algn="ctr">
              <a:buNone/>
            </a:pPr>
            <a:r>
              <a:rPr lang="en-US" sz="35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coming</a:t>
            </a:r>
            <a:r>
              <a:rPr lang="en-US" sz="35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Behold, </a:t>
            </a:r>
            <a:r>
              <a:rPr lang="en-US" sz="35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 reward </a:t>
            </a:r>
            <a:r>
              <a:rPr lang="en-US" sz="3500" b="0" i="1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n-US" sz="35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with Him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 His work before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Him.’ ” And </a:t>
            </a:r>
            <a:r>
              <a:rPr lang="en-US" sz="35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shall call them the Holy People, the </a:t>
            </a:r>
          </a:p>
          <a:p>
            <a:pPr marL="0" indent="0" algn="ctr">
              <a:buNone/>
            </a:pPr>
            <a:r>
              <a:rPr lang="en-US" sz="35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Redeemed </a:t>
            </a:r>
            <a:r>
              <a:rPr lang="en-US" sz="35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 </a:t>
            </a:r>
            <a:r>
              <a:rPr lang="en-US" sz="3500" b="0" i="0" u="sng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&amp; you shall be called sought out, a </a:t>
            </a:r>
          </a:p>
          <a:p>
            <a:pPr marL="0" indent="0" algn="ctr">
              <a:buNone/>
            </a:pPr>
            <a:r>
              <a:rPr lang="en-US" sz="35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city not forsaken…</a:t>
            </a:r>
          </a:p>
          <a:p>
            <a:pPr marL="0" indent="0" algn="ctr">
              <a:buNone/>
            </a:pP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996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13491-0608-3350-9160-E3289E60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6941"/>
          </a:xfrm>
        </p:spPr>
        <p:txBody>
          <a:bodyPr>
            <a:noAutofit/>
          </a:bodyPr>
          <a:lstStyle/>
          <a:p>
            <a:br>
              <a:rPr lang="en-US" sz="40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kern="1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 Delights in Zion, the Church (Heb. 12:22ff)</a:t>
            </a:r>
            <a:br>
              <a:rPr lang="en-US" sz="40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1A285-542D-FEA1-310B-6B0F2683A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6942"/>
            <a:ext cx="12192000" cy="5831057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be called by a new name, Christian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(Isaiah 62:2; Acts 11:26; 1 Peter 4:16)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a crown of beauty in God’s hands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(Prov. 4:1-9; 1 Cor. 9:24-27; James 1:12)</a:t>
            </a:r>
            <a:r>
              <a:rPr lang="en-US" sz="36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not forsaken, He will always be with you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(Isaiah 62:4; Matthew 28:20; Hebrews 13:5-6)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2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13491-0608-3350-9160-E3289E60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6941"/>
          </a:xfrm>
        </p:spPr>
        <p:txBody>
          <a:bodyPr>
            <a:noAutofit/>
          </a:bodyPr>
          <a:lstStyle/>
          <a:p>
            <a:br>
              <a:rPr lang="en-US" sz="40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kern="1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 Delights in Zion, the Church (Heb. 12:22ff)</a:t>
            </a:r>
            <a:br>
              <a:rPr lang="en-US" sz="40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1A285-542D-FEA1-310B-6B0F2683A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6942"/>
            <a:ext cx="12192000" cy="5831057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a bridegroom rejoices over his bride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(Isa. 62:4-5; 2 Cor. 11:2; Eph. 5:25-27; Luke 15:7)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watchmen will be praying day &amp; night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(Isa. 62:6-9; Luke 18:1-8; Col. 4:2-6)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will reward the redeemed of the Lord who are holy (Isa. 62:10-12; Rom. 2:6-7; 1 John 3:2-3; Rev. 22:12)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2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3DE97-14CA-5EC0-1752-7A904B325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8805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FAF79-E61C-3D8C-4E29-EEE049351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1686"/>
            <a:ext cx="12192000" cy="5676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    Our God, He is Alive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   Sun of My Soul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179 Lead Me to Calvary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285 Zion’s Call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329 God Calling Yet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546 I Walk with the King</a:t>
            </a:r>
          </a:p>
        </p:txBody>
      </p:sp>
    </p:spTree>
    <p:extLst>
      <p:ext uri="{BB962C8B-B14F-4D97-AF65-F5344CB8AC3E}">
        <p14:creationId xmlns:p14="http://schemas.microsoft.com/office/powerpoint/2010/main" val="3800871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647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PowerPoint Presentation</vt:lpstr>
      <vt:lpstr>PowerPoint Presentation</vt:lpstr>
      <vt:lpstr>PowerPoint Presentation</vt:lpstr>
      <vt:lpstr> The Lord Delights in Zion, the Church (Heb. 12:22ff) </vt:lpstr>
      <vt:lpstr> The Lord Delights in Zion, the Church (Heb. 12:22ff) 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</cp:revision>
  <cp:lastPrinted>2023-05-14T21:11:50Z</cp:lastPrinted>
  <dcterms:created xsi:type="dcterms:W3CDTF">2023-05-14T20:24:18Z</dcterms:created>
  <dcterms:modified xsi:type="dcterms:W3CDTF">2023-05-15T01:13:35Z</dcterms:modified>
</cp:coreProperties>
</file>