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A8A6F-CF8B-31F9-A99A-C62FFDB51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B01030-82FE-08FA-0343-E06EBAC22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40AE4-8A87-0FA5-750F-DAE2F27D6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F885-47E3-4EA3-89B8-0C29DBEF57A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5B100-9DE3-403B-2455-4831B4922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711AB-7323-47FB-2DA0-F8A9F0E8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34D-122A-4F32-B2DF-CF1F04EDE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1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CD3B0-4686-50DC-7AE1-D94707BA7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4D0761-6653-ED95-CFCB-FC339CCEE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8995F-8619-2C1D-D3BB-7DCAF9AD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F885-47E3-4EA3-89B8-0C29DBEF57A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3BCDC-6753-A961-46AC-81AD9F1A3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65F37-A138-34B0-7A89-F857890F0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34D-122A-4F32-B2DF-CF1F04EDE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2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FFCA46-D3FE-2F9A-9C77-D82C766BA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0BE4AC-94CC-ED62-9F36-6C08494A8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2B418-3216-4848-A65E-40D5B5C6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F885-47E3-4EA3-89B8-0C29DBEF57A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2FC90-F52E-AEC9-0DC7-A464C44C2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F838A-DA2C-AFD4-C1E5-BFA6606A7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34D-122A-4F32-B2DF-CF1F04EDE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8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D18AB-14C6-9E6C-A6D7-C752CF7E6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27902-48F7-3E84-7A89-6CBDC4531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80C89-F49B-E885-D572-F7BC5B521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F885-47E3-4EA3-89B8-0C29DBEF57A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07509-E6DC-AAE1-D234-368BD616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47BB0-F30D-5A6C-9ECD-AE11D80A7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34D-122A-4F32-B2DF-CF1F04EDE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1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BCCA9-D0F3-A7CE-ABFC-73CE335D2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6E43D-1351-D1AB-A099-10004E7B8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75130-FA0F-1B28-B359-5DC573F3E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F885-47E3-4EA3-89B8-0C29DBEF57A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68300-3B2C-5CF9-72EC-0EC5C3D90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98172-17C2-01E3-B168-9716EDD85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34D-122A-4F32-B2DF-CF1F04EDE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7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86BE6-F46A-A0CC-75CB-668290695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2399-C936-BF9A-49AA-7B6A0CC84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BB3E97-12BE-1202-3DEA-4A2F68B52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821AF-5478-3E88-46E3-E87EA8B89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F885-47E3-4EA3-89B8-0C29DBEF57A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E9B09-C343-3C71-ECB3-7FB9B3B0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9D68C3-CA52-137C-B70D-9F852DA1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34D-122A-4F32-B2DF-CF1F04EDE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2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E8B5D-A9A1-2871-9376-F13E3C44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D4C41-BE88-47E1-74DC-2A18CC7DF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470B4-FF00-BAA8-9884-FB2624F17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4BF109-9032-AA2B-DE10-644A920EF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750C5B-646C-51D6-1EA1-0E425CE29A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FF0EB-6736-D598-41BA-AA83947A3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F885-47E3-4EA3-89B8-0C29DBEF57A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87D50E-91FA-54F2-B8D5-75404959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3905C-A261-F1FD-3FA3-78BBAD84A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34D-122A-4F32-B2DF-CF1F04EDE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9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A13D1-2481-2A71-E773-9CD5F1D2E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674B53-23FF-2169-E480-9A44A83FB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F885-47E3-4EA3-89B8-0C29DBEF57A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9C92E-712E-308D-A1B8-B0E1B66A5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B36634-218C-0011-F28C-020ECD7E1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34D-122A-4F32-B2DF-CF1F04EDE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089AF8-7275-2283-CC94-67C95087C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F885-47E3-4EA3-89B8-0C29DBEF57A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6058E2-419C-3834-BAF3-5EC6142F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5C1D8B-03E6-B248-2CE9-D3E4F1871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34D-122A-4F32-B2DF-CF1F04EDE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1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E09C9-6CDB-D955-4540-E6A8F3190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54B3D-0C63-41D4-E392-449ED70B7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670D2-424C-E820-623A-A46A35309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2EBA1-E5D1-0185-0B3F-DBFABBA19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F885-47E3-4EA3-89B8-0C29DBEF57A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41AAA-51BD-4AEA-52FD-AE15FDECF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F0FF8-A6DD-D9A8-B947-B08BF8B8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34D-122A-4F32-B2DF-CF1F04EDE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3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7784-0F33-9C8B-28A1-E5BA6605F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36317-5E63-BA5E-A7F5-526971F30F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70820-8819-92D8-02E8-AC156096B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B6201-77DB-4F64-D360-B75F8916F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F885-47E3-4EA3-89B8-0C29DBEF57A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32DCB7-2FF8-6682-8575-EE1953F51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DD6DD-1FA8-48F2-BBC1-B03FFA273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34D-122A-4F32-B2DF-CF1F04EDE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6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575971-2D23-9483-32D7-98512DC92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0CEC4-A55B-EB65-2AF7-231F53F1B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9AD2F-3FE5-53FC-20C2-0932E2A3C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EF885-47E3-4EA3-89B8-0C29DBEF57AE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67229-773C-D9D0-129D-ACAEE8BB35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4D706-9D6C-4CD9-ECCF-4C46740CB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8534D-122A-4F32-B2DF-CF1F04EDE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0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5B379-7107-080B-2995-7A0578CDB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9B598-379E-4D2C-D1BF-E4B78421A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6092"/>
            <a:ext cx="12192000" cy="5591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97 O to be like Thee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454 Let the Beauty of Jesus be Seen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696 He Loves Me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395 A Beautiful Life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498 Where He Leads I’ll Follow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504 I Want to be a Worker</a:t>
            </a:r>
          </a:p>
        </p:txBody>
      </p:sp>
    </p:spTree>
    <p:extLst>
      <p:ext uri="{BB962C8B-B14F-4D97-AF65-F5344CB8AC3E}">
        <p14:creationId xmlns:p14="http://schemas.microsoft.com/office/powerpoint/2010/main" val="106290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rd, Make Me a Servant – Perspectives of a Bondservant">
            <a:extLst>
              <a:ext uri="{FF2B5EF4-FFF2-40B4-BE49-F238E27FC236}">
                <a16:creationId xmlns:a16="http://schemas.microsoft.com/office/drawing/2014/main" id="{439F4DB1-60B7-8318-2D40-CAEE72765F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153141F-7C27-312D-73B3-DAFB51BDD02E}"/>
              </a:ext>
            </a:extLst>
          </p:cNvPr>
          <p:cNvSpPr/>
          <p:nvPr/>
        </p:nvSpPr>
        <p:spPr>
          <a:xfrm>
            <a:off x="0" y="6006905"/>
            <a:ext cx="12192000" cy="85109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2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35FE2-F74A-AA53-E202-C44CDB8DF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55076"/>
          </a:xfrm>
        </p:spPr>
        <p:txBody>
          <a:bodyPr>
            <a:normAutofit/>
          </a:bodyPr>
          <a:lstStyle/>
          <a:p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 Make Me a Servant like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9C18F-044D-59E9-2314-319CC00A3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078"/>
            <a:ext cx="12192000" cy="58029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 me deny self &amp; be humble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instead of being selfish &amp; prideful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(Matthew 11:28-30; 16:24; 23:11-12; Phil. 2:3-8)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 me be a doer of the word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instead of just a hearer only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5:19; Hebrews 5:8-9; James 1:21-25) 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92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35FE2-F74A-AA53-E202-C44CDB8DF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55076"/>
          </a:xfrm>
        </p:spPr>
        <p:txBody>
          <a:bodyPr>
            <a:normAutofit/>
          </a:bodyPr>
          <a:lstStyle/>
          <a:p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 Make Me a Servant like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9C18F-044D-59E9-2314-319CC00A3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078"/>
            <a:ext cx="12192000" cy="58029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 me be a teacher like Him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6:40; 2 Timothy 2:2, 24-26;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Hebrews 5:11-14)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 me love others like He did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(Ephesians 5:1-2; 1 Peter 1:22-25;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John 3:16-18; 1 Corinthians 13)</a:t>
            </a:r>
          </a:p>
        </p:txBody>
      </p:sp>
    </p:spTree>
    <p:extLst>
      <p:ext uri="{BB962C8B-B14F-4D97-AF65-F5344CB8AC3E}">
        <p14:creationId xmlns:p14="http://schemas.microsoft.com/office/powerpoint/2010/main" val="275848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5B379-7107-080B-2995-7A0578CDB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9B598-379E-4D2C-D1BF-E4B78421A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6092"/>
            <a:ext cx="12192000" cy="5591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97 O to be like Thee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454 Let the Beauty of Jesus be Seen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696 He Loves Me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395 A Beautiful Life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498 Where He Leads I’ll Follow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504 I Want to be a Worker</a:t>
            </a:r>
          </a:p>
        </p:txBody>
      </p:sp>
    </p:spTree>
    <p:extLst>
      <p:ext uri="{BB962C8B-B14F-4D97-AF65-F5344CB8AC3E}">
        <p14:creationId xmlns:p14="http://schemas.microsoft.com/office/powerpoint/2010/main" val="218567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186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Lord Make Me a Servant like Jesus</vt:lpstr>
      <vt:lpstr>Lord Make Me a Servant like Jesus</vt:lpstr>
      <vt:lpstr>Hymns for Worship at Woodmont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4</cp:revision>
  <cp:lastPrinted>2023-05-28T21:20:56Z</cp:lastPrinted>
  <dcterms:created xsi:type="dcterms:W3CDTF">2023-05-28T19:20:51Z</dcterms:created>
  <dcterms:modified xsi:type="dcterms:W3CDTF">2023-05-28T23:29:04Z</dcterms:modified>
</cp:coreProperties>
</file>