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7" r:id="rId3"/>
    <p:sldId id="258" r:id="rId4"/>
    <p:sldId id="259" r:id="rId5"/>
    <p:sldId id="260" r:id="rId6"/>
    <p:sldId id="262" r:id="rId7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06F50-6A04-4A66-AEEA-C93248284670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83542-E524-4E4F-A41C-0102BAB16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4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Soteria</a:t>
            </a:r>
            <a:r>
              <a:rPr lang="en-US" dirty="0"/>
              <a:t>- 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God's rescue which delivers believers out of destruction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and into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His safety.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83542-E524-4E4F-A41C-0102BAB16B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1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1" dirty="0" err="1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eusxēmónōs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(from 2158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/</a:t>
            </a:r>
            <a:r>
              <a:rPr lang="en-US" b="0" i="1" dirty="0" err="1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eusxēmōn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, which is literally "having good form") – properly; "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decorously 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becomingly" (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A-S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), i.e. what is respectable, honorable (modest, noble). The precise nuance of having "good form" is only determined by the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context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83542-E524-4E4F-A41C-0102BAB16B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70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02A16-2320-BD87-627D-BF7462AC1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628CA-C9A6-A2FA-8822-73C1B622F2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185CD-0072-EDBA-1651-070D25998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FD39-85C2-439E-9E7F-6280C96C3BD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F035E-8236-FD07-EC0E-60F497F36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4A88B-79B0-BC9E-961C-9A981D2E7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58EE-5E01-4D9B-AAE3-7CE96E43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5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DCBF2-24C9-471D-7994-F43C7D458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AD2293-FEED-A8CC-ED37-CCD83ED105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774D5-44DE-2839-0633-23DF8EA6B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FD39-85C2-439E-9E7F-6280C96C3BD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77A5E-30F7-54D5-2ADC-017AB8C8B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8553C-B9DE-5B9B-75B9-ACBFF9B54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58EE-5E01-4D9B-AAE3-7CE96E43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4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59FF85-2A29-AD2A-A6FD-DED4DC4F9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073ED-6105-7B12-7405-8FA473D3A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8C1D8-9D39-5169-1ADF-E79AD42DD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FD39-85C2-439E-9E7F-6280C96C3BD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5A069-6FA8-CBB9-3EF7-376EB646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866AD-CD75-43F3-CD07-C8E2456E8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58EE-5E01-4D9B-AAE3-7CE96E43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2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7D005-012A-50A5-A887-0C90E1AAC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CE7A6-6947-A810-90C7-6DD0CAE4C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4AD7F-AEE0-D330-783F-CFA8DD433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FD39-85C2-439E-9E7F-6280C96C3BD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CF0CB-7D9F-322C-D6D5-8557396BD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75B0B-AC43-AED4-350C-BEA96E423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58EE-5E01-4D9B-AAE3-7CE96E43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7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4E187-9CF1-6545-FE15-AE11AF225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21776-1E92-2CCE-1125-D05262BB8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FACAB-2820-A145-7250-127E13C1B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FD39-85C2-439E-9E7F-6280C96C3BD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800AF-9C01-F3B0-D92A-87D22258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12717-C236-EA09-EC7D-414926E5A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58EE-5E01-4D9B-AAE3-7CE96E43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1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A06EC-58C0-814A-DA99-C17A65DDA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05BF7-8F8F-6289-6346-96014C094A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4AE2F2-E5CC-7EB0-B01C-1FB5FC542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10D4-3F56-A53B-48B8-7B080216B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FD39-85C2-439E-9E7F-6280C96C3BD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BF4111-883F-433E-2D83-AD2402FBB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AF7AF-0E38-DAF1-F639-21E0E8A90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58EE-5E01-4D9B-AAE3-7CE96E43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6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8E961-949F-7395-6154-2E60E5C5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7DF4C-1BA6-99AA-3004-D2DF773F8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717410-CBC2-49E8-CD79-10B45BA08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DCFB29-6493-1A20-84CE-B7A2A6CCE2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A948B3-DF29-8443-7819-79987AC6FC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C84A31-A830-C458-255F-4326F2125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FD39-85C2-439E-9E7F-6280C96C3BD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36E89F-11F1-1C42-F7D8-17D3141C7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0DD574-A596-1820-0D88-91661EECC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58EE-5E01-4D9B-AAE3-7CE96E43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9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75955-3B9F-A134-EDC7-7449D7C64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C08EC5-C451-7E76-DFE8-3241CA3CA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FD39-85C2-439E-9E7F-6280C96C3BD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83FF38-BE39-B7E2-2D61-F235B1357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B2F6CB-ADE8-8DE0-6A01-E2E71B800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58EE-5E01-4D9B-AAE3-7CE96E43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76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B39D4F-E499-851C-284D-6AFC98EF0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FD39-85C2-439E-9E7F-6280C96C3BD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EC4D98-986A-BE68-E9E7-080DA5D4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D64D31-7588-CD8A-3C0D-547F64046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58EE-5E01-4D9B-AAE3-7CE96E43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7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030CB-6B38-E7F5-4148-76BC33CF6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8B84A-2881-0E69-FF93-8D7ED9A41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3FBE0-0BE8-7277-B16C-EC99FCD5B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5B1967-07A3-4CD7-FCF1-56E21092F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FD39-85C2-439E-9E7F-6280C96C3BD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B3D83-EB6E-7981-FCDF-35D9179FC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14A52E-F7BA-9B02-F460-CB2EEA99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58EE-5E01-4D9B-AAE3-7CE96E43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9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07C79-97BE-852D-5EA6-43ED28304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94A1F0-FB2E-2BC3-6FDF-BBCCBD44BB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D6AD5-8173-0B58-E359-F171C693C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0EECA3-4A47-AA4A-C215-257549691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FD39-85C2-439E-9E7F-6280C96C3BD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3A983-5451-49F4-3979-DFF58A25D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F42A4-5FDA-6B92-1307-6362B28C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58EE-5E01-4D9B-AAE3-7CE96E43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8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314B04-F0B2-6B63-0862-9BDEC71BE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3ABDE2-631D-DC4D-7B7B-0915EBBBB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713A0-B9BB-9763-71E4-6646C3964A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FD39-85C2-439E-9E7F-6280C96C3BD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D1D5B-1E21-96BD-70F7-C9D4AF632E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1C0AA-D5F1-01BD-1542-DB058744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158EE-5E01-4D9B-AAE3-7CE96E43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AAFE8-0DC6-AEAB-7C17-5860E595A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7279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of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84FC0-1A04-4CD1-35AE-09AA8E1F4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7280"/>
            <a:ext cx="12192000" cy="5760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 Worthy Art Thou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137 Safe in the Arms of Jesus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175 The Breaking of Bread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44 To God be the Glory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315 O Why not Tonight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357 The Hollow of God’s Hand</a:t>
            </a:r>
          </a:p>
        </p:txBody>
      </p:sp>
    </p:spTree>
    <p:extLst>
      <p:ext uri="{BB962C8B-B14F-4D97-AF65-F5344CB8AC3E}">
        <p14:creationId xmlns:p14="http://schemas.microsoft.com/office/powerpoint/2010/main" val="1248243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63628-987D-6F58-2987-D962C5D5C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7279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Know What Time it 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9F27E-CA81-E53C-92DE-4496B6DD1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7280"/>
            <a:ext cx="12192000" cy="57607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500" b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Romans 13:11-14</a:t>
            </a:r>
          </a:p>
          <a:p>
            <a:pPr marL="0" indent="0" algn="ctr">
              <a:buNone/>
            </a:pPr>
            <a:r>
              <a:rPr lang="en-US" sz="3800" b="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“Do</a:t>
            </a: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this, knowing </a:t>
            </a:r>
            <a:r>
              <a:rPr lang="en-US" sz="38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time</a:t>
            </a: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it is already </a:t>
            </a:r>
            <a:r>
              <a:rPr lang="en-US" sz="38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hour</a:t>
            </a: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you </a:t>
            </a:r>
            <a:r>
              <a:rPr lang="en-US" sz="38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 awaken from</a:t>
            </a: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sleep; </a:t>
            </a:r>
          </a:p>
          <a:p>
            <a:pPr marL="0" indent="0" algn="ctr">
              <a:buNone/>
            </a:pP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now </a:t>
            </a:r>
            <a:r>
              <a:rPr lang="en-US" sz="38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salvation</a:t>
            </a: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nearer </a:t>
            </a:r>
          </a:p>
          <a:p>
            <a:pPr marL="0" indent="0" algn="ctr">
              <a:buNone/>
            </a:pP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us </a:t>
            </a:r>
            <a:r>
              <a:rPr lang="en-US" sz="38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 when </a:t>
            </a:r>
            <a:r>
              <a:rPr lang="en-US" sz="38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believed</a:t>
            </a: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 </a:t>
            </a:r>
          </a:p>
          <a:p>
            <a:pPr marL="0" indent="0" algn="ctr">
              <a:buNone/>
            </a:pPr>
            <a:r>
              <a:rPr lang="en-US" sz="38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night</a:t>
            </a: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almost gone</a:t>
            </a: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</a:t>
            </a: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8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day</a:t>
            </a: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near</a:t>
            </a: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98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63628-987D-6F58-2987-D962C5D5C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7279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Know What Time it 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9F27E-CA81-E53C-92DE-4496B6DD1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7280"/>
            <a:ext cx="12192000" cy="57607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…Therefore let us</a:t>
            </a: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lay aside </a:t>
            </a:r>
            <a:r>
              <a:rPr lang="en-US" sz="38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deeds of darkness </a:t>
            </a:r>
          </a:p>
          <a:p>
            <a:pPr marL="0" indent="0" algn="ctr">
              <a:buNone/>
            </a:pP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8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 on </a:t>
            </a:r>
            <a:r>
              <a:rPr lang="en-US" sz="38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armor of light</a:t>
            </a: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 </a:t>
            </a:r>
          </a:p>
          <a:p>
            <a:pPr marL="0" indent="0" algn="ctr">
              <a:buNone/>
            </a:pP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us </a:t>
            </a:r>
            <a:r>
              <a:rPr lang="en-US" sz="38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behave properly </a:t>
            </a: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in the day, </a:t>
            </a:r>
          </a:p>
          <a:p>
            <a:pPr marL="0" indent="0" algn="ctr">
              <a:buNone/>
            </a:pPr>
            <a:r>
              <a:rPr lang="en-US" sz="38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in </a:t>
            </a:r>
            <a:r>
              <a:rPr lang="en-US" sz="38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carousing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</a:t>
            </a:r>
            <a:r>
              <a:rPr lang="en-US" sz="38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drunkenness</a:t>
            </a: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8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in </a:t>
            </a:r>
            <a:r>
              <a:rPr lang="en-US" sz="38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sexual promiscuity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</a:t>
            </a:r>
            <a:r>
              <a:rPr lang="en-US" sz="38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sensuality</a:t>
            </a: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8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in</a:t>
            </a:r>
            <a:r>
              <a:rPr lang="en-US" sz="38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strife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</a:t>
            </a:r>
            <a:r>
              <a:rPr lang="en-US" sz="38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jealousy</a:t>
            </a: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 </a:t>
            </a:r>
            <a:r>
              <a:rPr lang="en-US" sz="3800" b="1" i="0" baseline="30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 marL="0" indent="0" algn="ctr">
              <a:buNone/>
            </a:pP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 </a:t>
            </a:r>
            <a:r>
              <a:rPr lang="en-US" sz="38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 on </a:t>
            </a:r>
            <a:r>
              <a:rPr lang="en-US" sz="38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Lord Jesus Christ</a:t>
            </a: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8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no provision </a:t>
            </a:r>
            <a:r>
              <a:rPr lang="en-US" sz="38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the flesh</a:t>
            </a:r>
            <a:r>
              <a:rPr lang="en-US" sz="3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in regard to </a:t>
            </a:r>
            <a:r>
              <a:rPr lang="en-US" sz="3800" b="0" i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its</a:t>
            </a:r>
            <a:r>
              <a:rPr lang="en-US" sz="38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lusts”</a:t>
            </a: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058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5AF0D-443E-A2AF-143A-F8E359504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5753"/>
          </a:xfrm>
        </p:spPr>
        <p:txBody>
          <a:bodyPr>
            <a:normAutofit/>
          </a:bodyPr>
          <a:lstStyle/>
          <a:p>
            <a:pPr algn="ctr"/>
            <a:r>
              <a:rPr lang="en-US" sz="3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</a:t>
            </a:r>
            <a:r>
              <a:rPr lang="en-US" sz="3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salvation</a:t>
            </a:r>
            <a:r>
              <a:rPr lang="en-US" sz="3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nearer than when we first believed…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0A024-3748-DBBB-F256-EA217DA9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5754"/>
            <a:ext cx="12192000" cy="56622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3600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Stop doing </a:t>
            </a:r>
            <a:r>
              <a:rPr lang="en-US" sz="36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dirty deeds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(Romans 13:12-13)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-carousing (</a:t>
            </a:r>
            <a:r>
              <a:rPr lang="en-US" sz="3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komos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debauched partying- 1 Peter 4:3)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-drunkenness (</a:t>
            </a:r>
            <a:r>
              <a:rPr lang="en-US" sz="3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deep drinking- Luke 21:34)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-sexual promiscuity (</a:t>
            </a:r>
            <a:r>
              <a:rPr lang="en-US" sz="3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koite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chambering- Heb. 13:4)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-sensuality (</a:t>
            </a:r>
            <a:r>
              <a:rPr lang="en-US" sz="3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aselgia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unbridled lust- Jude 1:4)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-strife (</a:t>
            </a:r>
            <a:r>
              <a:rPr lang="en-US" sz="3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eris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having a contentious spirit- 1 Tim. 6:4)</a:t>
            </a:r>
          </a:p>
          <a:p>
            <a:pPr marL="0" indent="0">
              <a:buNone/>
            </a:pPr>
            <a:r>
              <a:rPr lang="en-US" sz="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-jealousy (</a:t>
            </a:r>
            <a:r>
              <a:rPr lang="en-US" sz="3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zelos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boiling over from heat- Acts 13:45)</a:t>
            </a:r>
          </a:p>
        </p:txBody>
      </p:sp>
    </p:spTree>
    <p:extLst>
      <p:ext uri="{BB962C8B-B14F-4D97-AF65-F5344CB8AC3E}">
        <p14:creationId xmlns:p14="http://schemas.microsoft.com/office/powerpoint/2010/main" val="313888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5AF0D-443E-A2AF-143A-F8E359504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5753"/>
          </a:xfrm>
        </p:spPr>
        <p:txBody>
          <a:bodyPr>
            <a:normAutofit/>
          </a:bodyPr>
          <a:lstStyle/>
          <a:p>
            <a:pPr algn="ctr"/>
            <a:r>
              <a:rPr lang="en-US" sz="3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</a:t>
            </a:r>
            <a:r>
              <a:rPr lang="en-US" sz="3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salvation</a:t>
            </a:r>
            <a:r>
              <a:rPr lang="en-US" sz="3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nearer than when we first believed…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0A024-3748-DBBB-F256-EA217DA90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5754"/>
            <a:ext cx="12192000" cy="56622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3600" u="sng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Behave properly by clothing yourself </a:t>
            </a: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(Eph. 2:10; 4:1)</a:t>
            </a:r>
          </a:p>
          <a:p>
            <a:pPr marL="0" indent="0" algn="ctr">
              <a:buNone/>
            </a:pPr>
            <a:endParaRPr lang="en-US" sz="3600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-God’s armor (</a:t>
            </a:r>
            <a:r>
              <a:rPr lang="en-US" sz="3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hoplon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instrument to wage war- 2 Co. 10:4)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-Using light (</a:t>
            </a:r>
            <a:r>
              <a:rPr lang="en-US" sz="3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to expose darkness- Eph. 5:6-21)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-Don’t make provisions to fulfill forbidden desires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John 2:15-17; Galatians 5:16-24)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97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AAFE8-0DC6-AEAB-7C17-5860E595A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7279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of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84FC0-1A04-4CD1-35AE-09AA8E1F4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7280"/>
            <a:ext cx="12192000" cy="5760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 Worthy Art Thou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137 Safe in the Arms of Jesus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175 The Breaking of Bread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44 To God be the Glory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315 O Why not Tonight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357 The Hollow of God’s Hand</a:t>
            </a:r>
          </a:p>
        </p:txBody>
      </p:sp>
    </p:spTree>
    <p:extLst>
      <p:ext uri="{BB962C8B-B14F-4D97-AF65-F5344CB8AC3E}">
        <p14:creationId xmlns:p14="http://schemas.microsoft.com/office/powerpoint/2010/main" val="428667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</TotalTime>
  <Words>424</Words>
  <Application>Microsoft Office PowerPoint</Application>
  <PresentationFormat>Widescreen</PresentationFormat>
  <Paragraphs>60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Tahoma</vt:lpstr>
      <vt:lpstr>Office Theme</vt:lpstr>
      <vt:lpstr>Hymns of Worship at Woodmont</vt:lpstr>
      <vt:lpstr>Do You Know What Time it Is?</vt:lpstr>
      <vt:lpstr>Do You Know What Time it Is?</vt:lpstr>
      <vt:lpstr>Since salvation is nearer than when we first believed…</vt:lpstr>
      <vt:lpstr>Since salvation is nearer than when we first believed…</vt:lpstr>
      <vt:lpstr>Hymns of Worship at Woodmont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Know What Time it Is?</dc:title>
  <dc:creator>Bettye Locklair</dc:creator>
  <cp:lastModifiedBy>Bettye Locklair</cp:lastModifiedBy>
  <cp:revision>3</cp:revision>
  <cp:lastPrinted>2023-05-07T21:18:39Z</cp:lastPrinted>
  <dcterms:created xsi:type="dcterms:W3CDTF">2023-05-07T20:02:32Z</dcterms:created>
  <dcterms:modified xsi:type="dcterms:W3CDTF">2023-05-08T22:32:28Z</dcterms:modified>
</cp:coreProperties>
</file>