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5" r:id="rId2"/>
    <p:sldId id="256" r:id="rId3"/>
    <p:sldId id="258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6" r:id="rId19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A779A-4FD1-4483-B0F7-C6415B1DA30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6963-CCD3-4DCE-897D-972D8D3D4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16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D03E1-4885-4416-A950-19BD5C5ABB9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03BBC-2C2E-4359-A76A-80DA86A3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 drove out the moneychangers with a whip- stop making My Father’s house a house of business- zeal for Your house will consume 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3BBC-2C2E-4359-A76A-80DA86A3D6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9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FFA32-97A1-447C-91BB-4CA1C73595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3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9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6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4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9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5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5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3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0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1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DEB7-3C65-45C2-8717-AAF7CDA196C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394C-25B1-4F56-BB5B-CE360E16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0980B-BD82-2CB5-C8D5-9E801DE7C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7287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D32E-963C-485C-9B26-4EBDF45A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57288"/>
            <a:ext cx="12191999" cy="5700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 Give Me the Bible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   Did You Think to Pray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156 Tell Me the Story of Jesus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564 Follow Me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266 Have You Counted the Cost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  Heavenly Sunlight</a:t>
            </a:r>
          </a:p>
        </p:txBody>
      </p:sp>
    </p:spTree>
    <p:extLst>
      <p:ext uri="{BB962C8B-B14F-4D97-AF65-F5344CB8AC3E}">
        <p14:creationId xmlns:p14="http://schemas.microsoft.com/office/powerpoint/2010/main" val="3295546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9000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Respond Immediately- Think &amp; Pray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404"/>
            <a:ext cx="12192000" cy="57535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Cain rebelled against God’s counsel &amp; killed his brother </a:t>
            </a: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(Genesis 4:8)</a:t>
            </a:r>
          </a:p>
          <a:p>
            <a:pPr algn="ctr">
              <a:buNone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lack self-control, we might “blow our top”, &amp; spew </a:t>
            </a: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 profanity, threats, or verbally abuse our adversary.</a:t>
            </a:r>
          </a:p>
          <a:p>
            <a:pPr algn="ctr">
              <a:buNone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can be just as guilty as Cain was with our words &amp; </a:t>
            </a: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have to answer for it on the Judgment Day.        </a:t>
            </a: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John 3:10-15; Matthew 12:34-37) </a:t>
            </a:r>
          </a:p>
          <a:p>
            <a:pPr algn="ctr">
              <a:buNone/>
            </a:pPr>
            <a:endParaRPr lang="en-US" sz="191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1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9000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Respond Immediately- Think &amp; Pray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2500"/>
            <a:ext cx="12192000" cy="59055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guilty of letting your anger get out of control, </a:t>
            </a: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the humility to confess your sins to God and the </a:t>
            </a: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offended party (1 John 1:9; James 5:16).</a:t>
            </a:r>
          </a:p>
          <a:p>
            <a:pPr algn="ctr">
              <a:buNone/>
            </a:pPr>
            <a:endParaRPr lang="en-US" sz="3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you respond, train yourself to speak softly &amp; </a:t>
            </a: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slowly, which should help to settle down the strife </a:t>
            </a: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turn away your opponents wrath. </a:t>
            </a:r>
          </a:p>
          <a:p>
            <a:pPr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(Proverbs 15:1, 18; James 1:19-20)    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2500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God Desires you Deal with Anger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00"/>
            <a:ext cx="12192000" cy="5842000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Determine Why You Are Angry</a:t>
            </a:r>
          </a:p>
          <a:p>
            <a:pPr algn="ctr">
              <a:buNone/>
            </a:pPr>
            <a:endParaRPr lang="en-US" sz="23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Respond Immediately </a:t>
            </a:r>
          </a:p>
          <a:p>
            <a:pPr marL="457200" lvl="1" indent="0" algn="ctr">
              <a:buNone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Think Before you Respond</a:t>
            </a:r>
          </a:p>
          <a:p>
            <a:pPr lvl="1" algn="ctr">
              <a:buNone/>
            </a:pPr>
            <a:endParaRPr lang="en-US" sz="23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45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Delay Too Long </a:t>
            </a:r>
          </a:p>
          <a:p>
            <a:pPr marL="457200" lvl="1" indent="0" algn="ctr">
              <a:buNone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Bitterness might take Root in Your Heart</a:t>
            </a:r>
          </a:p>
        </p:txBody>
      </p:sp>
    </p:spTree>
    <p:extLst>
      <p:ext uri="{BB962C8B-B14F-4D97-AF65-F5344CB8AC3E}">
        <p14:creationId xmlns:p14="http://schemas.microsoft.com/office/powerpoint/2010/main" val="103509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Wait too Long &amp; become Bitter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500"/>
            <a:ext cx="12192000" cy="6032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have allowed the sun to go down on their wrath so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they give place to the devil and become bitter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towards their family, boss, coworker or brethren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(Ephesians 4:26-27). </a:t>
            </a:r>
          </a:p>
          <a:p>
            <a:pPr algn="ctr">
              <a:buNone/>
            </a:pPr>
            <a:endParaRPr lang="en-US" sz="11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have been sinned against or wronged your brother,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need to be reconciled ASAP instead of gossiping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about it (Matthew 5:23-24; 18:15).</a:t>
            </a:r>
          </a:p>
          <a:p>
            <a:pPr algn="ctr">
              <a:buNone/>
            </a:pPr>
            <a:endParaRPr lang="en-US" sz="11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Maybe you offended them, they hurt you &amp; didn’t realize it</a:t>
            </a:r>
          </a:p>
          <a:p>
            <a:pPr algn="ctr">
              <a:buNone/>
            </a:pPr>
            <a:endParaRPr lang="en-US" sz="16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Wait too Long &amp; become Bitter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500"/>
            <a:ext cx="12192000" cy="60325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Take the initiative to be a peacemaker &amp; resolve the issue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that’s dividing you through rebuke and/or confession of sin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(Matthew 5:9; Romans 12:16-21; Luke 17:3-4).  </a:t>
            </a: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replace bitterness with kindness and resentment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forgiveness as God has towards us in Christ Jesus.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(Ephesians 4:31-32)</a:t>
            </a: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Remembering how much you have been forgiven and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praying for your adversary will help you not to be bitter.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(Matthew 5:43-48)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1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Anger is one letter short of D</a:t>
            </a:r>
            <a:r>
              <a:rPr lang="en-US" sz="5500" u="sng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500"/>
            <a:ext cx="12192000" cy="6032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not sinful to be angry since the God of heaven and His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 Jesus Christ rebuked sinners in their wrath.  </a:t>
            </a:r>
          </a:p>
          <a:p>
            <a:pPr algn="ctr">
              <a:buNone/>
            </a:pPr>
            <a:endParaRPr lang="en-US" sz="16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 if you have righteous anger, don’t use it for evil </a:t>
            </a:r>
            <a:r>
              <a:rPr lang="en-US" sz="3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(murdering doctors that kill babies, blowing up an abortion clinic, hurting homosexuals or calling them names, or destroying church buildings where error is taught)</a:t>
            </a:r>
          </a:p>
          <a:p>
            <a:pPr algn="ctr">
              <a:buNone/>
            </a:pPr>
            <a:endParaRPr lang="en-US" sz="16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5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we hate every false way we can use God’s word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cast down the sins of abortion, false teaching, and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homosexuality (2 Corinthians 10:3-6).  </a:t>
            </a:r>
          </a:p>
          <a:p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Questions for you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500"/>
            <a:ext cx="12192000" cy="6032500"/>
          </a:xfrm>
        </p:spPr>
        <p:txBody>
          <a:bodyPr>
            <a:normAutofit lnSpcReduction="10000"/>
          </a:bodyPr>
          <a:lstStyle/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do you get angry?  </a:t>
            </a:r>
          </a:p>
          <a:p>
            <a:pPr marL="507980" indent="-507980" algn="ctr">
              <a:buNone/>
            </a:pPr>
            <a:endParaRPr lang="en-US" sz="18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it for holy or unholy reasons?  </a:t>
            </a:r>
          </a:p>
          <a:p>
            <a:pPr marL="507980" indent="-507980" algn="ctr">
              <a:buNone/>
            </a:pPr>
            <a:endParaRPr lang="en-US" sz="18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think before you speak or do you respond</a:t>
            </a: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immediately with verbally abusive words? </a:t>
            </a:r>
          </a:p>
          <a:p>
            <a:pPr marL="507980" indent="-507980" algn="ctr">
              <a:buNone/>
            </a:pPr>
            <a:endParaRPr lang="en-US" sz="16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deal with your grievances with others or do you </a:t>
            </a: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delay and allow bitterness to take root in your heart?  </a:t>
            </a:r>
          </a:p>
          <a:p>
            <a:pPr marL="507980" indent="-507980" algn="ctr">
              <a:buNone/>
            </a:pPr>
            <a:endParaRPr lang="en-US" sz="18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let the sun go down on your wrath &amp; allow the devil</a:t>
            </a: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destroy your life &amp; the ones you love (Eph. 4:26-27).  </a:t>
            </a:r>
          </a:p>
          <a:p>
            <a:pPr marL="507980" indent="-507980" algn="ctr">
              <a:buNone/>
            </a:pPr>
            <a:endParaRPr lang="en-US" sz="33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endParaRPr lang="en-US" sz="33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endParaRPr lang="en-US" sz="33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endParaRPr lang="en-US" sz="3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8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500"/>
            <a:ext cx="12192000" cy="6032500"/>
          </a:xfrm>
        </p:spPr>
        <p:txBody>
          <a:bodyPr>
            <a:normAutofit/>
          </a:bodyPr>
          <a:lstStyle/>
          <a:p>
            <a:pPr marL="507980" indent="-50798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all guilty of sin, but Jesus died so that we could be</a:t>
            </a:r>
          </a:p>
          <a:p>
            <a:pPr marL="507980" indent="-50798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saved from the wrath to come (Rom. 5:8-9; Luke 23:34)  </a:t>
            </a:r>
          </a:p>
          <a:p>
            <a:pPr marL="507980" indent="-507980" algn="ctr">
              <a:buNone/>
            </a:pPr>
            <a:endParaRPr lang="en-US" sz="11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if you refuse the invitation, you are storing up wrath </a:t>
            </a:r>
          </a:p>
          <a:p>
            <a:pPr marL="507980" indent="-50798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yourself in the righteous Day of Judgment.  </a:t>
            </a:r>
          </a:p>
          <a:p>
            <a:pPr marL="507980" indent="-50798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(Romans 2:5-11)  </a:t>
            </a:r>
          </a:p>
          <a:p>
            <a:pPr marL="507980" indent="-507980" algn="ctr">
              <a:buNone/>
            </a:pPr>
            <a:endParaRPr lang="en-US" sz="11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not be free from the burden of sin and begin to </a:t>
            </a:r>
          </a:p>
          <a:p>
            <a:pPr marL="507980" indent="-50798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deal with your anger in God’s way today? </a:t>
            </a:r>
          </a:p>
          <a:p>
            <a:pPr marL="507980" indent="-507980" algn="ctr">
              <a:buNone/>
            </a:pPr>
            <a:endParaRPr lang="en-US" sz="11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 the gospel or be restored (Acts 2:38; 8:20ff)!</a:t>
            </a:r>
          </a:p>
        </p:txBody>
      </p:sp>
    </p:spTree>
    <p:extLst>
      <p:ext uri="{BB962C8B-B14F-4D97-AF65-F5344CB8AC3E}">
        <p14:creationId xmlns:p14="http://schemas.microsoft.com/office/powerpoint/2010/main" val="32194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0980B-BD82-2CB5-C8D5-9E801DE7C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7287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D32E-963C-485C-9B26-4EBDF45A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57288"/>
            <a:ext cx="12191999" cy="5700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 Give Me the Bible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   Did You Think to Pray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156 Tell Me the Story of Jesus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564 Follow Me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266 Have You Counted the Cost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  Heavenly Sunlight</a:t>
            </a:r>
          </a:p>
        </p:txBody>
      </p:sp>
    </p:spTree>
    <p:extLst>
      <p:ext uri="{BB962C8B-B14F-4D97-AF65-F5344CB8AC3E}">
        <p14:creationId xmlns:p14="http://schemas.microsoft.com/office/powerpoint/2010/main" val="368154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-2"/>
            <a:ext cx="6561437" cy="6858001"/>
          </a:xfrm>
        </p:spPr>
        <p:txBody>
          <a:bodyPr>
            <a:normAutofit/>
          </a:bodyPr>
          <a:lstStyle/>
          <a:p>
            <a:r>
              <a:rPr lang="en-US" sz="7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Does </a:t>
            </a:r>
          </a:p>
          <a:p>
            <a:r>
              <a:rPr lang="en-US" sz="7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Want </a:t>
            </a:r>
          </a:p>
          <a:p>
            <a:r>
              <a:rPr lang="en-US" sz="7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to </a:t>
            </a:r>
          </a:p>
          <a:p>
            <a:r>
              <a:rPr lang="en-US" sz="7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Deal </a:t>
            </a:r>
          </a:p>
          <a:p>
            <a:r>
              <a:rPr lang="en-US" sz="7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Anger?</a:t>
            </a:r>
          </a:p>
        </p:txBody>
      </p:sp>
      <p:pic>
        <p:nvPicPr>
          <p:cNvPr id="2" name="Picture 2" descr="9 Ways of Dealing With Anger – soapflavoredmangos">
            <a:extLst>
              <a:ext uri="{FF2B5EF4-FFF2-40B4-BE49-F238E27FC236}">
                <a16:creationId xmlns:a16="http://schemas.microsoft.com/office/drawing/2014/main" id="{B87342CC-40BA-FB4F-F10C-A989EC064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286" y="7372"/>
            <a:ext cx="5358714" cy="685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12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250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it Sinful to be Angry?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2500"/>
            <a:ext cx="12192000" cy="59055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God has created us all in His image, we have all </a:t>
            </a:r>
          </a:p>
          <a:p>
            <a:pPr algn="ctr">
              <a:buNone/>
            </a:pPr>
            <a:r>
              <a:rPr lang="en-US" sz="3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experienced the emotion of anger.  But is it always sinful?  </a:t>
            </a:r>
          </a:p>
          <a:p>
            <a:pPr algn="ctr">
              <a:buNone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Christians are commanded to put away </a:t>
            </a:r>
            <a:r>
              <a:rPr lang="en-US" sz="40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“anger, wrath, </a:t>
            </a:r>
          </a:p>
          <a:p>
            <a:pPr algn="ctr">
              <a:buNone/>
            </a:pPr>
            <a:r>
              <a:rPr lang="en-US" sz="40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malice, slander, and abusive speech from your mouth”. </a:t>
            </a:r>
          </a:p>
          <a:p>
            <a:pPr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(Colossians 3:8) </a:t>
            </a:r>
          </a:p>
          <a:p>
            <a:pPr algn="ctr">
              <a:buNone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another Scripture says, </a:t>
            </a:r>
            <a:r>
              <a:rPr lang="en-US" sz="40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“Be angry and yet do not sin” </a:t>
            </a:r>
          </a:p>
          <a:p>
            <a:pPr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(Ephesians 4:26). </a:t>
            </a:r>
          </a:p>
          <a:p>
            <a:pPr algn="ctr">
              <a:buNone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there a contradiction?</a:t>
            </a:r>
          </a:p>
          <a:p>
            <a:pPr algn="ctr">
              <a:buNone/>
            </a:pPr>
            <a:endParaRPr lang="en-US" sz="36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0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250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it Sinful to be Angry?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2500"/>
            <a:ext cx="12192000" cy="5905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is justly angry with the ungodly (Rom. 1:18).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had righteous indignation with sinners (Jn. 2:13ff)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was silent when mistreated (Matt. 26:60-63).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Mankind is generally silent when sin is praised but is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offended when rebuked (Rom. 1:32; Matt. 15:7-9, 12-14). 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Let us learn to imitate God’s way, not man’s (Isa. 55:8-9)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teaches us to how to overcome anger</a:t>
            </a: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from His word!</a:t>
            </a:r>
            <a:endParaRPr lang="en-US" sz="32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3667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2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2500"/>
          </a:xfrm>
        </p:spPr>
        <p:txBody>
          <a:bodyPr>
            <a:noAutofit/>
          </a:bodyPr>
          <a:lstStyle/>
          <a:p>
            <a:r>
              <a:rPr lang="en-US" sz="55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God Desires you Deal with Anger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00"/>
            <a:ext cx="12192000" cy="5842000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Determine Why You Are Angry</a:t>
            </a:r>
          </a:p>
          <a:p>
            <a:pPr algn="ctr">
              <a:buNone/>
            </a:pPr>
            <a:endParaRPr lang="en-US" sz="23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are you Angry?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500"/>
            <a:ext cx="12192000" cy="6032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it because….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…you were rebuked for sin or didn’t get your way?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…justice failed to happen or you were treated unfairly?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…someone sinned against you?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…because of false teachers/doctrine?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Examine whether you are angry for a just cause or not. </a:t>
            </a:r>
          </a:p>
          <a:p>
            <a:pPr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are you Angry?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500"/>
            <a:ext cx="12192000" cy="6032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God didn’t accept Cain’s sacrifice He told him, </a:t>
            </a:r>
          </a:p>
          <a:p>
            <a:pPr algn="ctr">
              <a:buNone/>
            </a:pPr>
            <a:r>
              <a:rPr lang="en-US" sz="36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3600" i="1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are you angry</a:t>
            </a:r>
            <a:r>
              <a:rPr lang="en-US" sz="36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 Why has your countenance fallen?</a:t>
            </a:r>
          </a:p>
          <a:p>
            <a:pPr algn="ctr">
              <a:buNone/>
            </a:pPr>
            <a:r>
              <a:rPr lang="en-US" sz="3600" i="1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do well, will not your countenance be lifted up?</a:t>
            </a:r>
          </a:p>
          <a:p>
            <a:pPr algn="ctr">
              <a:buNone/>
            </a:pPr>
            <a:r>
              <a:rPr lang="en-US" sz="36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do not do well, </a:t>
            </a:r>
            <a:r>
              <a:rPr lang="en-US" sz="3600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 is crouching </a:t>
            </a:r>
            <a:r>
              <a:rPr lang="en-US" sz="36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 the door &amp;</a:t>
            </a:r>
          </a:p>
          <a:p>
            <a:pPr algn="ctr">
              <a:buNone/>
            </a:pPr>
            <a:r>
              <a:rPr lang="en-US" sz="36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its desire is for you &amp; </a:t>
            </a:r>
            <a:r>
              <a:rPr lang="en-US" sz="3600" i="1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control it</a:t>
            </a:r>
            <a:r>
              <a:rPr lang="en-US" sz="36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(Gen. 4:6-7).</a:t>
            </a:r>
          </a:p>
          <a:p>
            <a:pPr algn="ctr">
              <a:buNone/>
            </a:pPr>
            <a:endParaRPr lang="en-US" sz="18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expected Cain to control his anger and we must too. </a:t>
            </a:r>
          </a:p>
          <a:p>
            <a:pPr algn="ctr">
              <a:buNone/>
            </a:pPr>
            <a:endParaRPr lang="en-US" sz="18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 if you are angry for a good reason,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must be resolved in the right way.    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2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2500"/>
          </a:xfrm>
        </p:spPr>
        <p:txBody>
          <a:bodyPr>
            <a:noAutofit/>
          </a:bodyPr>
          <a:lstStyle/>
          <a:p>
            <a:r>
              <a:rPr lang="en-US" sz="55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God Desires you Deal with Anger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00"/>
            <a:ext cx="12192000" cy="5842000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Determine Why You Are Angry</a:t>
            </a:r>
          </a:p>
          <a:p>
            <a:pPr algn="ctr">
              <a:buNone/>
            </a:pPr>
            <a:endParaRPr lang="en-US" sz="23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45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Respond Immediately </a:t>
            </a:r>
          </a:p>
          <a:p>
            <a:pPr marL="457200" lvl="1" indent="0" algn="ctr">
              <a:buNone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Think Before Responding and Pray</a:t>
            </a:r>
          </a:p>
          <a:p>
            <a:pPr lvl="1" algn="ctr">
              <a:buNone/>
            </a:pPr>
            <a:endParaRPr lang="en-US" sz="2333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5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9500"/>
          </a:xfrm>
        </p:spPr>
        <p:txBody>
          <a:bodyPr>
            <a:noAutofit/>
          </a:bodyPr>
          <a:lstStyle/>
          <a:p>
            <a:pPr algn="ctr"/>
            <a:r>
              <a:rPr lang="en-US" sz="6666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Proverbs 15:28-29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143000"/>
            <a:ext cx="117475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heart of the righteous </a:t>
            </a:r>
          </a:p>
          <a:p>
            <a:pPr algn="ctr">
              <a:buNone/>
            </a:pPr>
            <a:r>
              <a:rPr lang="en-US" sz="4400" i="1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ponders how to answer</a:t>
            </a: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algn="ctr">
              <a:buNone/>
            </a:pP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the mouth of the wicked </a:t>
            </a:r>
          </a:p>
          <a:p>
            <a:pPr algn="ctr">
              <a:buNone/>
            </a:pP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pours out evil things.</a:t>
            </a:r>
          </a:p>
          <a:p>
            <a:pPr algn="ctr">
              <a:buNone/>
            </a:pP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is far from the wicked, But </a:t>
            </a:r>
          </a:p>
          <a:p>
            <a:pPr algn="ctr">
              <a:buNone/>
            </a:pPr>
            <a:r>
              <a:rPr lang="en-US" sz="4400" i="1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hears the prayer of the righteous</a:t>
            </a: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6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1136</Words>
  <Application>Microsoft Office PowerPoint</Application>
  <PresentationFormat>Widescreen</PresentationFormat>
  <Paragraphs>184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Is it Sinful to be Angry?</vt:lpstr>
      <vt:lpstr>Is it Sinful to be Angry?</vt:lpstr>
      <vt:lpstr>How God Desires you Deal with Anger</vt:lpstr>
      <vt:lpstr>Why are you Angry?</vt:lpstr>
      <vt:lpstr>Why are you Angry?</vt:lpstr>
      <vt:lpstr>How God Desires you Deal with Anger</vt:lpstr>
      <vt:lpstr>Proverbs 15:28-29</vt:lpstr>
      <vt:lpstr>Don’t Respond Immediately- Think &amp; Pray</vt:lpstr>
      <vt:lpstr>Don’t Respond Immediately- Think &amp; Pray</vt:lpstr>
      <vt:lpstr>How God Desires you Deal with Anger</vt:lpstr>
      <vt:lpstr>Don’t Wait too Long &amp; become Bitter</vt:lpstr>
      <vt:lpstr>Don’t Wait too Long &amp; become Bitter</vt:lpstr>
      <vt:lpstr>Anger is one letter short of Danger</vt:lpstr>
      <vt:lpstr>Questions for you to consider</vt:lpstr>
      <vt:lpstr>Conclusion</vt:lpstr>
      <vt:lpstr>Hymns for Worship at Woodmont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15</cp:revision>
  <cp:lastPrinted>2021-05-30T20:52:15Z</cp:lastPrinted>
  <dcterms:created xsi:type="dcterms:W3CDTF">2021-05-30T19:49:16Z</dcterms:created>
  <dcterms:modified xsi:type="dcterms:W3CDTF">2023-07-30T23:16:24Z</dcterms:modified>
</cp:coreProperties>
</file>