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7" r:id="rId2"/>
    <p:sldId id="257" r:id="rId3"/>
    <p:sldId id="258" r:id="rId4"/>
    <p:sldId id="264" r:id="rId5"/>
    <p:sldId id="265" r:id="rId6"/>
    <p:sldId id="261"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02" autoAdjust="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0D619-C5B9-41AD-940E-72E132ED297B}" type="datetimeFigureOut">
              <a:rPr lang="en-US" smtClean="0"/>
              <a:t>8/6/2023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EEFF29-D68C-49B9-BF32-73037AF27659}" type="slidenum">
              <a:rPr lang="en-US" smtClean="0"/>
              <a:t>‹#›</a:t>
            </a:fld>
            <a:endParaRPr lang="en-US"/>
          </a:p>
        </p:txBody>
      </p:sp>
    </p:spTree>
    <p:extLst>
      <p:ext uri="{BB962C8B-B14F-4D97-AF65-F5344CB8AC3E}">
        <p14:creationId xmlns:p14="http://schemas.microsoft.com/office/powerpoint/2010/main" val="1929544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dirty="0">
                <a:solidFill>
                  <a:schemeClr val="bg1"/>
                </a:solidFill>
                <a:latin typeface="Tahoma" pitchFamily="34" charset="0"/>
                <a:ea typeface="Tahoma" pitchFamily="34" charset="0"/>
                <a:cs typeface="Tahoma" pitchFamily="34" charset="0"/>
              </a:rPr>
              <a:t>Many summer vacation, hobbies, family, friends, parties, late, but now it’s time to focus. Lazy, complacent, cranky, complain school is starting soon. Whether you are going to school, working, retired or rehabilitating, it’s time to focus! No matter how young or old you are. </a:t>
            </a:r>
          </a:p>
          <a:p>
            <a:endParaRPr lang="en-US" dirty="0"/>
          </a:p>
        </p:txBody>
      </p:sp>
      <p:sp>
        <p:nvSpPr>
          <p:cNvPr id="4" name="Slide Number Placeholder 3"/>
          <p:cNvSpPr>
            <a:spLocks noGrp="1"/>
          </p:cNvSpPr>
          <p:nvPr>
            <p:ph type="sldNum" sz="quarter" idx="5"/>
          </p:nvPr>
        </p:nvSpPr>
        <p:spPr/>
        <p:txBody>
          <a:bodyPr/>
          <a:lstStyle/>
          <a:p>
            <a:fld id="{89EEFF29-D68C-49B9-BF32-73037AF27659}" type="slidenum">
              <a:rPr lang="en-US" smtClean="0"/>
              <a:t>2</a:t>
            </a:fld>
            <a:endParaRPr lang="en-US"/>
          </a:p>
        </p:txBody>
      </p:sp>
    </p:spTree>
    <p:extLst>
      <p:ext uri="{BB962C8B-B14F-4D97-AF65-F5344CB8AC3E}">
        <p14:creationId xmlns:p14="http://schemas.microsoft.com/office/powerpoint/2010/main" val="527747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Sports- Goal line, field goal, soccer goal, championship.  Play by rules.  God expects best talent/ability. Favorite subjects, difficult ones, ones you might not like or you might not like the teacher.  Later on realize you learned the most from the toughest teachers who cared about you &amp; wanted the best from you. </a:t>
            </a:r>
          </a:p>
        </p:txBody>
      </p:sp>
      <p:sp>
        <p:nvSpPr>
          <p:cNvPr id="4" name="Slide Number Placeholder 3"/>
          <p:cNvSpPr>
            <a:spLocks noGrp="1"/>
          </p:cNvSpPr>
          <p:nvPr>
            <p:ph type="sldNum" sz="quarter" idx="5"/>
          </p:nvPr>
        </p:nvSpPr>
        <p:spPr/>
        <p:txBody>
          <a:bodyPr/>
          <a:lstStyle/>
          <a:p>
            <a:fld id="{89EEFF29-D68C-49B9-BF32-73037AF27659}" type="slidenum">
              <a:rPr lang="en-US" smtClean="0"/>
              <a:t>3</a:t>
            </a:fld>
            <a:endParaRPr lang="en-US"/>
          </a:p>
        </p:txBody>
      </p:sp>
    </p:spTree>
    <p:extLst>
      <p:ext uri="{BB962C8B-B14F-4D97-AF65-F5344CB8AC3E}">
        <p14:creationId xmlns:p14="http://schemas.microsoft.com/office/powerpoint/2010/main" val="225142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Rebels tempt you to join them. Must obey parents, cops, teacher, coach, boss. Cool to goof off, sleep, don’t work.  Others make fun of you but your more concerned about what the Lord thinks of you than the evildoers.  God won’t give you more than you can bear &amp; will punish the evildoer.  We obey our elders in the congregation. </a:t>
            </a:r>
            <a:endParaRPr lang="en-US" dirty="0"/>
          </a:p>
        </p:txBody>
      </p:sp>
      <p:sp>
        <p:nvSpPr>
          <p:cNvPr id="4" name="Slide Number Placeholder 3"/>
          <p:cNvSpPr>
            <a:spLocks noGrp="1"/>
          </p:cNvSpPr>
          <p:nvPr>
            <p:ph type="sldNum" sz="quarter" idx="5"/>
          </p:nvPr>
        </p:nvSpPr>
        <p:spPr/>
        <p:txBody>
          <a:bodyPr/>
          <a:lstStyle/>
          <a:p>
            <a:fld id="{89EEFF29-D68C-49B9-BF32-73037AF27659}" type="slidenum">
              <a:rPr lang="en-US" smtClean="0"/>
              <a:t>4</a:t>
            </a:fld>
            <a:endParaRPr lang="en-US"/>
          </a:p>
        </p:txBody>
      </p:sp>
    </p:spTree>
    <p:extLst>
      <p:ext uri="{BB962C8B-B14F-4D97-AF65-F5344CB8AC3E}">
        <p14:creationId xmlns:p14="http://schemas.microsoft.com/office/powerpoint/2010/main" val="368786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Influence your life for good or evil. Especially marriage. Jesus best friend, He loves you, died for you, promised to always be with you as we obey Him. Temptation popular, get attention, “go with the flow”, seek out the wrong crowd. Bad company corrupts, wise friends who give good advice, warnings, encouragement will benefit &amp; bless you if take it. </a:t>
            </a:r>
            <a:endParaRPr lang="en-US" sz="800" dirty="0">
              <a:solidFill>
                <a:schemeClr val="bg1"/>
              </a:solidFill>
              <a:latin typeface="Tahoma" pitchFamily="34" charset="0"/>
              <a:ea typeface="Tahoma" pitchFamily="34" charset="0"/>
              <a:cs typeface="Tahoma" pitchFamily="34" charset="0"/>
            </a:endParaRPr>
          </a:p>
          <a:p>
            <a:pPr algn="ctr">
              <a:buNone/>
            </a:pPr>
            <a:endParaRPr lang="en-US" dirty="0"/>
          </a:p>
        </p:txBody>
      </p:sp>
      <p:sp>
        <p:nvSpPr>
          <p:cNvPr id="4" name="Slide Number Placeholder 3"/>
          <p:cNvSpPr>
            <a:spLocks noGrp="1"/>
          </p:cNvSpPr>
          <p:nvPr>
            <p:ph type="sldNum" sz="quarter" idx="5"/>
          </p:nvPr>
        </p:nvSpPr>
        <p:spPr/>
        <p:txBody>
          <a:bodyPr/>
          <a:lstStyle/>
          <a:p>
            <a:fld id="{89EEFF29-D68C-49B9-BF32-73037AF27659}" type="slidenum">
              <a:rPr lang="en-US" smtClean="0"/>
              <a:t>5</a:t>
            </a:fld>
            <a:endParaRPr lang="en-US"/>
          </a:p>
        </p:txBody>
      </p:sp>
    </p:spTree>
    <p:extLst>
      <p:ext uri="{BB962C8B-B14F-4D97-AF65-F5344CB8AC3E}">
        <p14:creationId xmlns:p14="http://schemas.microsoft.com/office/powerpoint/2010/main" val="2777144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Many students- we’re never going to use this in real life, why learn (math). What is the minimum I can do to pass? 70.  Or blatantly cheat, copy off paper, do nothing expect you to pass them because they’re an important athlete. Read Bible, learning from the Master, fully trained, be like Him. Practice Christian graces, think, speak, &amp; act good influence. </a:t>
            </a:r>
            <a:endParaRPr lang="en-US" dirty="0"/>
          </a:p>
        </p:txBody>
      </p:sp>
      <p:sp>
        <p:nvSpPr>
          <p:cNvPr id="4" name="Slide Number Placeholder 3"/>
          <p:cNvSpPr>
            <a:spLocks noGrp="1"/>
          </p:cNvSpPr>
          <p:nvPr>
            <p:ph type="sldNum" sz="quarter" idx="5"/>
          </p:nvPr>
        </p:nvSpPr>
        <p:spPr/>
        <p:txBody>
          <a:bodyPr/>
          <a:lstStyle/>
          <a:p>
            <a:fld id="{89EEFF29-D68C-49B9-BF32-73037AF27659}" type="slidenum">
              <a:rPr lang="en-US" smtClean="0"/>
              <a:t>6</a:t>
            </a:fld>
            <a:endParaRPr lang="en-US"/>
          </a:p>
        </p:txBody>
      </p:sp>
    </p:spTree>
    <p:extLst>
      <p:ext uri="{BB962C8B-B14F-4D97-AF65-F5344CB8AC3E}">
        <p14:creationId xmlns:p14="http://schemas.microsoft.com/office/powerpoint/2010/main" val="4271224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Suffer for studying, make good friends, high morals, good example [insults, name calling, lies or gossip] Some suffered wrongly, instead of standing for truth, gave up faith, &amp; became worldly.  Don’t be ashamed, glorify God (1 Pet. 4:16) Be steadfast- focus on words of eternal life- you can do it through Christ. </a:t>
            </a: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When you are enduring through this trial, remember not to be ashamed of Christ, but glorify God in His name realizing your great reward in heaven (Matt. 5:10-12; 1 Peter 4:12-16)</a:t>
            </a: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In view of the resurrection the apostle Paul said, “Be steadfast, immovable, always abounding in the work of the Lord, knowing that your labor is not in vain in the Lord” (1 Cor. 15:58). </a:t>
            </a: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Focus on the words of eternal life and be steadfast in your faith! </a:t>
            </a:r>
            <a:endParaRPr lang="en-US" sz="800" dirty="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Some Christians have suffered wrongly and instead of standing for the truth, compromised with the world or their families religion.</a:t>
            </a: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When you are enduring through this trial, remember not to be ashamed of Christ, but glorify God in His name realizing your great reward in heaven (Matt. 5:10-12; 1 Peter 4:12-16)</a:t>
            </a: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In view of the resurrection the apostle Paul said, “Be steadfast, immovable, always abounding in the work of the Lord, knowing that your labor is not in vain in the Lord” (1 Cor. 15:58). </a:t>
            </a:r>
          </a:p>
          <a:p>
            <a:pPr algn="ctr">
              <a:buNone/>
            </a:pPr>
            <a:endParaRPr lang="en-US" sz="800" dirty="0">
              <a:solidFill>
                <a:schemeClr val="bg1"/>
              </a:solidFill>
              <a:latin typeface="Tahoma" pitchFamily="34" charset="0"/>
              <a:ea typeface="Tahoma" pitchFamily="34" charset="0"/>
              <a:cs typeface="Tahoma" pitchFamily="34" charset="0"/>
            </a:endParaRPr>
          </a:p>
          <a:p>
            <a:pPr algn="ctr">
              <a:buNone/>
            </a:pPr>
            <a:r>
              <a:rPr lang="en-US" sz="1200" dirty="0">
                <a:solidFill>
                  <a:schemeClr val="bg1"/>
                </a:solidFill>
                <a:latin typeface="Tahoma" pitchFamily="34" charset="0"/>
                <a:ea typeface="Tahoma" pitchFamily="34" charset="0"/>
                <a:cs typeface="Tahoma" pitchFamily="34" charset="0"/>
              </a:rPr>
              <a:t>Focus on the words of eternal life and be steadfast in your faith! </a:t>
            </a:r>
            <a:endParaRPr lang="en-US" sz="800" dirty="0">
              <a:solidFill>
                <a:schemeClr val="bg1"/>
              </a:solidFill>
              <a:latin typeface="Tahoma" pitchFamily="34" charset="0"/>
              <a:ea typeface="Tahoma" pitchFamily="34" charset="0"/>
              <a:cs typeface="Tahoma" pitchFamily="34" charset="0"/>
            </a:endParaRPr>
          </a:p>
          <a:p>
            <a:pPr algn="ctr">
              <a:buNone/>
            </a:pPr>
            <a:endParaRPr lang="en-US" dirty="0"/>
          </a:p>
        </p:txBody>
      </p:sp>
      <p:sp>
        <p:nvSpPr>
          <p:cNvPr id="4" name="Slide Number Placeholder 3"/>
          <p:cNvSpPr>
            <a:spLocks noGrp="1"/>
          </p:cNvSpPr>
          <p:nvPr>
            <p:ph type="sldNum" sz="quarter" idx="5"/>
          </p:nvPr>
        </p:nvSpPr>
        <p:spPr/>
        <p:txBody>
          <a:bodyPr/>
          <a:lstStyle/>
          <a:p>
            <a:fld id="{89EEFF29-D68C-49B9-BF32-73037AF27659}" type="slidenum">
              <a:rPr lang="en-US" smtClean="0"/>
              <a:t>7</a:t>
            </a:fld>
            <a:endParaRPr lang="en-US"/>
          </a:p>
        </p:txBody>
      </p:sp>
    </p:spTree>
    <p:extLst>
      <p:ext uri="{BB962C8B-B14F-4D97-AF65-F5344CB8AC3E}">
        <p14:creationId xmlns:p14="http://schemas.microsoft.com/office/powerpoint/2010/main" val="3763543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275E1-7274-9D4E-0B0D-DEDFC83A55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C633EB-83FE-80C8-121D-1A24A7578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A512DC-1FC3-5EC9-0576-062CBD08FB9D}"/>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5" name="Footer Placeholder 4">
            <a:extLst>
              <a:ext uri="{FF2B5EF4-FFF2-40B4-BE49-F238E27FC236}">
                <a16:creationId xmlns:a16="http://schemas.microsoft.com/office/drawing/2014/main" id="{2972A236-C6E7-760C-751C-73A4ED674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AB116-5D8E-D672-5492-722B4894054B}"/>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113424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8A9E-211D-87E0-60CA-D82DAEECA7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A5B3CF-71B8-DA06-7894-51C19D4438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6D3A4-4FF3-7E86-B4C0-B3D81A4C80EB}"/>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5" name="Footer Placeholder 4">
            <a:extLst>
              <a:ext uri="{FF2B5EF4-FFF2-40B4-BE49-F238E27FC236}">
                <a16:creationId xmlns:a16="http://schemas.microsoft.com/office/drawing/2014/main" id="{C6D2681F-8BE8-5CFC-D0DE-D47C1FB3A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D0864-5F0C-31C2-77FF-15C485EC47A8}"/>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323307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3DDAB4-A1FE-148E-966A-BA51DD375F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AC2377-FE22-0C19-F444-FBE7F9BDB9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59C6A-FDC1-93D8-F40A-D77AD7E4AAF5}"/>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5" name="Footer Placeholder 4">
            <a:extLst>
              <a:ext uri="{FF2B5EF4-FFF2-40B4-BE49-F238E27FC236}">
                <a16:creationId xmlns:a16="http://schemas.microsoft.com/office/drawing/2014/main" id="{01EF91BD-C520-63C1-3975-1959B29E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6FDBD-252A-D836-8575-C6C8FCA6BCD5}"/>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10730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2775-6B1D-5DC9-1802-12AB51653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FE5DC-7623-8837-FEB3-EA0E4F2616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C78BD-D583-7EA9-0823-E1172769CE2B}"/>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5" name="Footer Placeholder 4">
            <a:extLst>
              <a:ext uri="{FF2B5EF4-FFF2-40B4-BE49-F238E27FC236}">
                <a16:creationId xmlns:a16="http://schemas.microsoft.com/office/drawing/2014/main" id="{36EA2CB1-BE7A-4911-0D4C-4631A8D79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E6242-9A02-F32C-6385-6A906198FEF1}"/>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111238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EA091-77E2-CD97-464E-BE86537CE5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B571A4-67E8-B218-4CCD-3C9FDC619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4AFF13-F018-8B84-693E-AD23FC6568D6}"/>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5" name="Footer Placeholder 4">
            <a:extLst>
              <a:ext uri="{FF2B5EF4-FFF2-40B4-BE49-F238E27FC236}">
                <a16:creationId xmlns:a16="http://schemas.microsoft.com/office/drawing/2014/main" id="{1C98FFE1-9D0E-FBFC-52BD-6CA294713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6C53D-876D-96B8-6515-1C49E6D1FBF7}"/>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7305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FE7F2-A2D4-CF0B-B1E2-9B7618D428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675B44-3DA7-7F9B-19CB-AD148A1C5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EBEB67-0249-5DBB-D38A-19DB56BBB4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F5D744-7CDE-CFE2-3F48-0C826D8D5A83}"/>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6" name="Footer Placeholder 5">
            <a:extLst>
              <a:ext uri="{FF2B5EF4-FFF2-40B4-BE49-F238E27FC236}">
                <a16:creationId xmlns:a16="http://schemas.microsoft.com/office/drawing/2014/main" id="{F762A9AA-8632-FED6-3CA9-6FA4FCDE05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C006D7-4C18-71F4-2E74-A24DC4929975}"/>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2685276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8517F-62FD-FC48-4C76-1296FAFC25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C8177-6780-BE89-828C-3CB9DBBC91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686303-359E-4D1B-1BF5-4DE973AFDB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A013D5-EAAD-C160-1845-831102A41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0CECF5-AA27-AC21-8092-DFED0328FD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F0B2C4-3355-398C-2222-B53F17FF8F47}"/>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8" name="Footer Placeholder 7">
            <a:extLst>
              <a:ext uri="{FF2B5EF4-FFF2-40B4-BE49-F238E27FC236}">
                <a16:creationId xmlns:a16="http://schemas.microsoft.com/office/drawing/2014/main" id="{844C9EF3-76FE-4DDD-D603-CB724E4D6D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10605E-F1F0-B401-AF2A-8D0E12E10B6D}"/>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229767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8E88E-4880-E248-EC14-0A4D92D37B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8778B4-B423-5351-B84A-5273C72692A1}"/>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4" name="Footer Placeholder 3">
            <a:extLst>
              <a:ext uri="{FF2B5EF4-FFF2-40B4-BE49-F238E27FC236}">
                <a16:creationId xmlns:a16="http://schemas.microsoft.com/office/drawing/2014/main" id="{14CC0125-6C78-B083-6390-EFB8D3F68F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43E89E-6CA9-8D05-D5DC-92DB659F68FA}"/>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295493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B0445-2616-5585-7FAD-C702A4CDFF74}"/>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3" name="Footer Placeholder 2">
            <a:extLst>
              <a:ext uri="{FF2B5EF4-FFF2-40B4-BE49-F238E27FC236}">
                <a16:creationId xmlns:a16="http://schemas.microsoft.com/office/drawing/2014/main" id="{E3848C9B-783F-C2A0-ACC9-5BB7894169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0746C9-2E91-D55B-618E-C9612DFFF21E}"/>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156730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2906-74AC-FB6D-80B1-15674BD8B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B26C87-2B88-B7D7-12DF-27DC6E835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41B87B-0FBC-5EBF-88E3-70F86208D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E89B70-07A4-F7DB-EE1F-365E6E4FAB15}"/>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6" name="Footer Placeholder 5">
            <a:extLst>
              <a:ext uri="{FF2B5EF4-FFF2-40B4-BE49-F238E27FC236}">
                <a16:creationId xmlns:a16="http://schemas.microsoft.com/office/drawing/2014/main" id="{096A7B6E-3817-FFA8-C7C3-5CD7C55084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CC2A0-09CB-E96A-0066-ED74C4492524}"/>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313486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64C0-8012-CC50-331F-E3E251842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DFA285-CD9E-4FDD-A4D4-7E46B3957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071639-370B-D148-144E-04AF34902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764DC-91A3-E750-0395-2DF0AD3CF74D}"/>
              </a:ext>
            </a:extLst>
          </p:cNvPr>
          <p:cNvSpPr>
            <a:spLocks noGrp="1"/>
          </p:cNvSpPr>
          <p:nvPr>
            <p:ph type="dt" sz="half" idx="10"/>
          </p:nvPr>
        </p:nvSpPr>
        <p:spPr/>
        <p:txBody>
          <a:bodyPr/>
          <a:lstStyle/>
          <a:p>
            <a:fld id="{8C135AEC-34EF-4873-BBE9-9904ED474D29}" type="datetimeFigureOut">
              <a:rPr lang="en-US" smtClean="0"/>
              <a:t>8/6/2023</a:t>
            </a:fld>
            <a:endParaRPr lang="en-US"/>
          </a:p>
        </p:txBody>
      </p:sp>
      <p:sp>
        <p:nvSpPr>
          <p:cNvPr id="6" name="Footer Placeholder 5">
            <a:extLst>
              <a:ext uri="{FF2B5EF4-FFF2-40B4-BE49-F238E27FC236}">
                <a16:creationId xmlns:a16="http://schemas.microsoft.com/office/drawing/2014/main" id="{5AFAAA36-772B-7CDC-BB0B-997529D23D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8E10E-C130-F570-97F5-B5D368937B05}"/>
              </a:ext>
            </a:extLst>
          </p:cNvPr>
          <p:cNvSpPr>
            <a:spLocks noGrp="1"/>
          </p:cNvSpPr>
          <p:nvPr>
            <p:ph type="sldNum" sz="quarter" idx="12"/>
          </p:nvPr>
        </p:nvSpPr>
        <p:spPr/>
        <p:txBody>
          <a:bodyPr/>
          <a:lstStyle/>
          <a:p>
            <a:fld id="{E32C85F1-14F4-473B-8784-A95ABF746A51}" type="slidenum">
              <a:rPr lang="en-US" smtClean="0"/>
              <a:t>‹#›</a:t>
            </a:fld>
            <a:endParaRPr lang="en-US"/>
          </a:p>
        </p:txBody>
      </p:sp>
    </p:spTree>
    <p:extLst>
      <p:ext uri="{BB962C8B-B14F-4D97-AF65-F5344CB8AC3E}">
        <p14:creationId xmlns:p14="http://schemas.microsoft.com/office/powerpoint/2010/main" val="115824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1A16C4-CD8B-1334-CAC0-A5B751C554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4D3579-8F5C-DC76-15D3-FFD9C6F52B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37E9D-0728-F71F-88F3-198430B3A8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35AEC-34EF-4873-BBE9-9904ED474D29}" type="datetimeFigureOut">
              <a:rPr lang="en-US" smtClean="0"/>
              <a:t>8/6/2023</a:t>
            </a:fld>
            <a:endParaRPr lang="en-US"/>
          </a:p>
        </p:txBody>
      </p:sp>
      <p:sp>
        <p:nvSpPr>
          <p:cNvPr id="5" name="Footer Placeholder 4">
            <a:extLst>
              <a:ext uri="{FF2B5EF4-FFF2-40B4-BE49-F238E27FC236}">
                <a16:creationId xmlns:a16="http://schemas.microsoft.com/office/drawing/2014/main" id="{BC94B3E2-FB67-1A6D-06F3-0DEB30B5BD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7B2D5D-573D-5800-9C1F-0EE8F4D8D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C85F1-14F4-473B-8784-A95ABF746A51}" type="slidenum">
              <a:rPr lang="en-US" smtClean="0"/>
              <a:t>‹#›</a:t>
            </a:fld>
            <a:endParaRPr lang="en-US"/>
          </a:p>
        </p:txBody>
      </p:sp>
    </p:spTree>
    <p:extLst>
      <p:ext uri="{BB962C8B-B14F-4D97-AF65-F5344CB8AC3E}">
        <p14:creationId xmlns:p14="http://schemas.microsoft.com/office/powerpoint/2010/main" val="152999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43FD-CA0E-59DE-AF43-5E164794CA72}"/>
              </a:ext>
            </a:extLst>
          </p:cNvPr>
          <p:cNvSpPr>
            <a:spLocks noGrp="1"/>
          </p:cNvSpPr>
          <p:nvPr>
            <p:ph type="title"/>
          </p:nvPr>
        </p:nvSpPr>
        <p:spPr>
          <a:xfrm>
            <a:off x="0" y="1"/>
            <a:ext cx="12192000" cy="112541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E9C66C11-5661-6863-6AA3-A5EB7314D9FD}"/>
              </a:ext>
            </a:extLst>
          </p:cNvPr>
          <p:cNvSpPr>
            <a:spLocks noGrp="1"/>
          </p:cNvSpPr>
          <p:nvPr>
            <p:ph idx="1"/>
          </p:nvPr>
        </p:nvSpPr>
        <p:spPr>
          <a:xfrm>
            <a:off x="0" y="1266092"/>
            <a:ext cx="12192000" cy="5591907"/>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363 He </a:t>
            </a:r>
            <a:r>
              <a:rPr lang="en-US" sz="4400" dirty="0" err="1">
                <a:solidFill>
                  <a:schemeClr val="bg1"/>
                </a:solidFill>
                <a:latin typeface="Tahoma" panose="020B0604030504040204" pitchFamily="34" charset="0"/>
                <a:ea typeface="Tahoma" panose="020B0604030504040204" pitchFamily="34" charset="0"/>
                <a:cs typeface="Tahoma" panose="020B0604030504040204" pitchFamily="34" charset="0"/>
              </a:rPr>
              <a:t>Hideth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My Soul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392 Count Your Blessings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315 O Why not Tonight </a:t>
            </a:r>
          </a:p>
        </p:txBody>
      </p:sp>
    </p:spTree>
    <p:extLst>
      <p:ext uri="{BB962C8B-B14F-4D97-AF65-F5344CB8AC3E}">
        <p14:creationId xmlns:p14="http://schemas.microsoft.com/office/powerpoint/2010/main" val="232536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18 Inspiring Bible Verses About Focus">
            <a:extLst>
              <a:ext uri="{FF2B5EF4-FFF2-40B4-BE49-F238E27FC236}">
                <a16:creationId xmlns:a16="http://schemas.microsoft.com/office/drawing/2014/main" id="{850CA4FA-A7DE-7956-43BE-B7F925DB63B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214" y="0"/>
            <a:ext cx="12219214" cy="6842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48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002-17E7-DB7C-FE4F-79CD14931C34}"/>
              </a:ext>
            </a:extLst>
          </p:cNvPr>
          <p:cNvSpPr>
            <a:spLocks noGrp="1"/>
          </p:cNvSpPr>
          <p:nvPr>
            <p:ph type="title"/>
          </p:nvPr>
        </p:nvSpPr>
        <p:spPr>
          <a:xfrm>
            <a:off x="-1" y="1"/>
            <a:ext cx="12295163" cy="1294227"/>
          </a:xfrm>
        </p:spPr>
        <p:txBody>
          <a:bodyPr>
            <a:noAutofit/>
          </a:bodyPr>
          <a:lstStyle/>
          <a:p>
            <a:pPr algn="ctr"/>
            <a:r>
              <a:rPr lang="en-US" sz="7000" dirty="0">
                <a:solidFill>
                  <a:srgbClr val="00B0F0"/>
                </a:solidFill>
                <a:latin typeface="Tahoma" panose="020B0604030504040204" pitchFamily="34" charset="0"/>
                <a:ea typeface="Tahoma" panose="020B0604030504040204" pitchFamily="34" charset="0"/>
                <a:cs typeface="Tahoma" panose="020B0604030504040204" pitchFamily="34" charset="0"/>
              </a:rPr>
              <a:t>FOCUS</a:t>
            </a:r>
          </a:p>
        </p:txBody>
      </p:sp>
      <p:sp>
        <p:nvSpPr>
          <p:cNvPr id="3" name="Content Placeholder 2">
            <a:extLst>
              <a:ext uri="{FF2B5EF4-FFF2-40B4-BE49-F238E27FC236}">
                <a16:creationId xmlns:a16="http://schemas.microsoft.com/office/drawing/2014/main" id="{7C73D86A-5CD0-DFA2-0C8F-53F4FDB087B7}"/>
              </a:ext>
            </a:extLst>
          </p:cNvPr>
          <p:cNvSpPr>
            <a:spLocks noGrp="1"/>
          </p:cNvSpPr>
          <p:nvPr>
            <p:ph idx="1"/>
          </p:nvPr>
        </p:nvSpPr>
        <p:spPr>
          <a:xfrm>
            <a:off x="0" y="1139484"/>
            <a:ext cx="12192000" cy="5718516"/>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ix on a goal (Ph. 2:8; 3:14; Heb. 12:2; Eccl. 9:10; 11:9ff)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578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002-17E7-DB7C-FE4F-79CD14931C34}"/>
              </a:ext>
            </a:extLst>
          </p:cNvPr>
          <p:cNvSpPr>
            <a:spLocks noGrp="1"/>
          </p:cNvSpPr>
          <p:nvPr>
            <p:ph type="title"/>
          </p:nvPr>
        </p:nvSpPr>
        <p:spPr>
          <a:xfrm>
            <a:off x="-1" y="1"/>
            <a:ext cx="12295163" cy="1294227"/>
          </a:xfrm>
        </p:spPr>
        <p:txBody>
          <a:bodyPr>
            <a:noAutofit/>
          </a:bodyPr>
          <a:lstStyle/>
          <a:p>
            <a:pPr algn="ctr"/>
            <a:r>
              <a:rPr lang="en-US" sz="7000" dirty="0">
                <a:solidFill>
                  <a:srgbClr val="00B0F0"/>
                </a:solidFill>
                <a:latin typeface="Tahoma" panose="020B0604030504040204" pitchFamily="34" charset="0"/>
                <a:ea typeface="Tahoma" panose="020B0604030504040204" pitchFamily="34" charset="0"/>
                <a:cs typeface="Tahoma" panose="020B0604030504040204" pitchFamily="34" charset="0"/>
              </a:rPr>
              <a:t>FOCUS</a:t>
            </a:r>
          </a:p>
        </p:txBody>
      </p:sp>
      <p:sp>
        <p:nvSpPr>
          <p:cNvPr id="3" name="Content Placeholder 2">
            <a:extLst>
              <a:ext uri="{FF2B5EF4-FFF2-40B4-BE49-F238E27FC236}">
                <a16:creationId xmlns:a16="http://schemas.microsoft.com/office/drawing/2014/main" id="{7C73D86A-5CD0-DFA2-0C8F-53F4FDB087B7}"/>
              </a:ext>
            </a:extLst>
          </p:cNvPr>
          <p:cNvSpPr>
            <a:spLocks noGrp="1"/>
          </p:cNvSpPr>
          <p:nvPr>
            <p:ph idx="1"/>
          </p:nvPr>
        </p:nvSpPr>
        <p:spPr>
          <a:xfrm>
            <a:off x="0" y="1139484"/>
            <a:ext cx="12192000" cy="5718516"/>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ix on a goal (Ph. 2:8; 3:14; Heb. 12:2; Eccl. 9:10; 11:9ff)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 authorities (Prov. 1:7-10; Eph. 6:1-3; Heb. 13:17)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4437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002-17E7-DB7C-FE4F-79CD14931C34}"/>
              </a:ext>
            </a:extLst>
          </p:cNvPr>
          <p:cNvSpPr>
            <a:spLocks noGrp="1"/>
          </p:cNvSpPr>
          <p:nvPr>
            <p:ph type="title"/>
          </p:nvPr>
        </p:nvSpPr>
        <p:spPr>
          <a:xfrm>
            <a:off x="-1" y="1"/>
            <a:ext cx="12295163" cy="1294227"/>
          </a:xfrm>
        </p:spPr>
        <p:txBody>
          <a:bodyPr>
            <a:noAutofit/>
          </a:bodyPr>
          <a:lstStyle/>
          <a:p>
            <a:pPr algn="ctr"/>
            <a:r>
              <a:rPr lang="en-US" sz="7000" dirty="0">
                <a:solidFill>
                  <a:srgbClr val="00B0F0"/>
                </a:solidFill>
                <a:latin typeface="Tahoma" panose="020B0604030504040204" pitchFamily="34" charset="0"/>
                <a:ea typeface="Tahoma" panose="020B0604030504040204" pitchFamily="34" charset="0"/>
                <a:cs typeface="Tahoma" panose="020B0604030504040204" pitchFamily="34" charset="0"/>
              </a:rPr>
              <a:t>FOCUS</a:t>
            </a:r>
          </a:p>
        </p:txBody>
      </p:sp>
      <p:sp>
        <p:nvSpPr>
          <p:cNvPr id="3" name="Content Placeholder 2">
            <a:extLst>
              <a:ext uri="{FF2B5EF4-FFF2-40B4-BE49-F238E27FC236}">
                <a16:creationId xmlns:a16="http://schemas.microsoft.com/office/drawing/2014/main" id="{7C73D86A-5CD0-DFA2-0C8F-53F4FDB087B7}"/>
              </a:ext>
            </a:extLst>
          </p:cNvPr>
          <p:cNvSpPr>
            <a:spLocks noGrp="1"/>
          </p:cNvSpPr>
          <p:nvPr>
            <p:ph idx="1"/>
          </p:nvPr>
        </p:nvSpPr>
        <p:spPr>
          <a:xfrm>
            <a:off x="0" y="1139484"/>
            <a:ext cx="12192000" cy="5718516"/>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ix on a goal (Ph. 2:8; 3:14; Heb. 12:2; Eccl. 9:10; 11:9ff)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 authorities (Prov. 1:7-10; Eph. 6:1-3; Heb. 13:17)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hoose good friends (Prov. 13:20; 1 Cor. 15:33; Jn. 15:13)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277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002-17E7-DB7C-FE4F-79CD14931C34}"/>
              </a:ext>
            </a:extLst>
          </p:cNvPr>
          <p:cNvSpPr>
            <a:spLocks noGrp="1"/>
          </p:cNvSpPr>
          <p:nvPr>
            <p:ph type="title"/>
          </p:nvPr>
        </p:nvSpPr>
        <p:spPr>
          <a:xfrm>
            <a:off x="-1" y="1"/>
            <a:ext cx="12295163" cy="1294227"/>
          </a:xfrm>
        </p:spPr>
        <p:txBody>
          <a:bodyPr>
            <a:noAutofit/>
          </a:bodyPr>
          <a:lstStyle/>
          <a:p>
            <a:pPr algn="ctr"/>
            <a:r>
              <a:rPr lang="en-US" sz="7000" dirty="0">
                <a:solidFill>
                  <a:srgbClr val="00B0F0"/>
                </a:solidFill>
                <a:latin typeface="Tahoma" panose="020B0604030504040204" pitchFamily="34" charset="0"/>
                <a:ea typeface="Tahoma" panose="020B0604030504040204" pitchFamily="34" charset="0"/>
                <a:cs typeface="Tahoma" panose="020B0604030504040204" pitchFamily="34" charset="0"/>
              </a:rPr>
              <a:t>FOCUS</a:t>
            </a:r>
          </a:p>
        </p:txBody>
      </p:sp>
      <p:sp>
        <p:nvSpPr>
          <p:cNvPr id="3" name="Content Placeholder 2">
            <a:extLst>
              <a:ext uri="{FF2B5EF4-FFF2-40B4-BE49-F238E27FC236}">
                <a16:creationId xmlns:a16="http://schemas.microsoft.com/office/drawing/2014/main" id="{7C73D86A-5CD0-DFA2-0C8F-53F4FDB087B7}"/>
              </a:ext>
            </a:extLst>
          </p:cNvPr>
          <p:cNvSpPr>
            <a:spLocks noGrp="1"/>
          </p:cNvSpPr>
          <p:nvPr>
            <p:ph idx="1"/>
          </p:nvPr>
        </p:nvSpPr>
        <p:spPr>
          <a:xfrm>
            <a:off x="0" y="1139484"/>
            <a:ext cx="12192000" cy="5718516"/>
          </a:xfrm>
        </p:spPr>
        <p:txBody>
          <a:bodyPr>
            <a:normAutofit/>
          </a:bodyPr>
          <a:lstStyle/>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ix on a goal (Ph. 2:8; 3:14; Heb. 12:2; Eccl. 9:10; 11:9ff)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 authorities (Prov. 1:7-10; Eph. 6:1-3; Heb. 13:17)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hoose good friends (Prov. 13:20; 1 Cor. 15:33; Jn. 15:13)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tilize what you have learned (Luke 6:40; 2 Peter 1:3-11)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262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002-17E7-DB7C-FE4F-79CD14931C34}"/>
              </a:ext>
            </a:extLst>
          </p:cNvPr>
          <p:cNvSpPr>
            <a:spLocks noGrp="1"/>
          </p:cNvSpPr>
          <p:nvPr>
            <p:ph type="title"/>
          </p:nvPr>
        </p:nvSpPr>
        <p:spPr>
          <a:xfrm>
            <a:off x="-1" y="1"/>
            <a:ext cx="12295163" cy="1294227"/>
          </a:xfrm>
        </p:spPr>
        <p:txBody>
          <a:bodyPr>
            <a:noAutofit/>
          </a:bodyPr>
          <a:lstStyle/>
          <a:p>
            <a:pPr algn="ctr"/>
            <a:r>
              <a:rPr lang="en-US" sz="7000" dirty="0">
                <a:solidFill>
                  <a:srgbClr val="00B0F0"/>
                </a:solidFill>
                <a:latin typeface="Tahoma" panose="020B0604030504040204" pitchFamily="34" charset="0"/>
                <a:ea typeface="Tahoma" panose="020B0604030504040204" pitchFamily="34" charset="0"/>
                <a:cs typeface="Tahoma" panose="020B0604030504040204" pitchFamily="34" charset="0"/>
              </a:rPr>
              <a:t>FOCUS</a:t>
            </a:r>
          </a:p>
        </p:txBody>
      </p:sp>
      <p:sp>
        <p:nvSpPr>
          <p:cNvPr id="3" name="Content Placeholder 2">
            <a:extLst>
              <a:ext uri="{FF2B5EF4-FFF2-40B4-BE49-F238E27FC236}">
                <a16:creationId xmlns:a16="http://schemas.microsoft.com/office/drawing/2014/main" id="{7C73D86A-5CD0-DFA2-0C8F-53F4FDB087B7}"/>
              </a:ext>
            </a:extLst>
          </p:cNvPr>
          <p:cNvSpPr>
            <a:spLocks noGrp="1"/>
          </p:cNvSpPr>
          <p:nvPr>
            <p:ph idx="1"/>
          </p:nvPr>
        </p:nvSpPr>
        <p:spPr>
          <a:xfrm>
            <a:off x="0" y="1139484"/>
            <a:ext cx="12192000" cy="5718516"/>
          </a:xfrm>
        </p:spPr>
        <p:txBody>
          <a:bodyPr>
            <a:normAutofit/>
          </a:bodyPr>
          <a:lstStyle/>
          <a:p>
            <a:pPr marL="0" indent="0">
              <a:buNone/>
            </a:pP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ix on a goal (Ph. 2:8; 3:14; Heb. 12:2; Eccl. 9:10; 11:9ff)</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bey authorities (Prov. 1:7-10; Eph. 6:1-3; Heb. 13:17)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C</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hoose good friends (Prov. 13:20; 1 Cor. 15:33; Jn. </a:t>
            </a:r>
            <a:r>
              <a:rPr lang="en-US" sz="3600">
                <a:solidFill>
                  <a:schemeClr val="bg1"/>
                </a:solidFill>
                <a:latin typeface="Tahoma" panose="020B0604030504040204" pitchFamily="34" charset="0"/>
                <a:ea typeface="Tahoma" panose="020B0604030504040204" pitchFamily="34" charset="0"/>
                <a:cs typeface="Tahoma" panose="020B0604030504040204" pitchFamily="34" charset="0"/>
              </a:rPr>
              <a:t>15:13)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tilize what you have learned (Luke 6:40; 2 Peter 1:3-11)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tand Strong &amp; be Steadfast (Eph. 6:10ff; 1 Cor. 15:58)</a:t>
            </a:r>
            <a:endPar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63878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922</Words>
  <Application>Microsoft Office PowerPoint</Application>
  <PresentationFormat>Widescreen</PresentationFormat>
  <Paragraphs>67</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FOCUS</vt:lpstr>
      <vt:lpstr>FOCUS</vt:lpstr>
      <vt:lpstr>FOCUS</vt:lpstr>
      <vt:lpstr>FOCUS</vt:lpstr>
      <vt:lpstr>FOCUS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cp:revision>
  <dcterms:created xsi:type="dcterms:W3CDTF">2023-08-06T12:49:27Z</dcterms:created>
  <dcterms:modified xsi:type="dcterms:W3CDTF">2023-08-06T23:44:56Z</dcterms:modified>
</cp:coreProperties>
</file>