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57" r:id="rId3"/>
    <p:sldId id="258" r:id="rId4"/>
    <p:sldId id="259" r:id="rId5"/>
    <p:sldId id="262" r:id="rId6"/>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114"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534E2167-9194-4A75-A1B3-8D673B6D43CB}" type="datetimeFigureOut">
              <a:rPr lang="en-US" smtClean="0"/>
              <a:t>8/27/2023</a:t>
            </a:fld>
            <a:endParaRPr lang="en-US"/>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D1A43EA3-D5C7-4077-BC9F-834629850C46}" type="slidenum">
              <a:rPr lang="en-US" smtClean="0"/>
              <a:t>‹#›</a:t>
            </a:fld>
            <a:endParaRPr lang="en-US"/>
          </a:p>
        </p:txBody>
      </p:sp>
    </p:spTree>
    <p:extLst>
      <p:ext uri="{BB962C8B-B14F-4D97-AF65-F5344CB8AC3E}">
        <p14:creationId xmlns:p14="http://schemas.microsoft.com/office/powerpoint/2010/main" val="25757962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people don’t believe it’s possible that we can be united in the truth of God’s word.  If they don’t agree with what the Bible says- that’s just your interpretation (people look at passages in different ways, get 20 people in a room with all different ideas). But it’s sad when brethren don’t believe it can be done as we studied with Luis Zamora in our gospel meeting in talking about Ed Harrell’s error. Is not God’s word correct, clear, understandable?</a:t>
            </a:r>
          </a:p>
        </p:txBody>
      </p:sp>
      <p:sp>
        <p:nvSpPr>
          <p:cNvPr id="4" name="Slide Number Placeholder 3"/>
          <p:cNvSpPr>
            <a:spLocks noGrp="1"/>
          </p:cNvSpPr>
          <p:nvPr>
            <p:ph type="sldNum" sz="quarter" idx="5"/>
          </p:nvPr>
        </p:nvSpPr>
        <p:spPr/>
        <p:txBody>
          <a:bodyPr/>
          <a:lstStyle/>
          <a:p>
            <a:fld id="{D1A43EA3-D5C7-4077-BC9F-834629850C46}" type="slidenum">
              <a:rPr lang="en-US" smtClean="0"/>
              <a:t>2</a:t>
            </a:fld>
            <a:endParaRPr lang="en-US"/>
          </a:p>
        </p:txBody>
      </p:sp>
    </p:spTree>
    <p:extLst>
      <p:ext uri="{BB962C8B-B14F-4D97-AF65-F5344CB8AC3E}">
        <p14:creationId xmlns:p14="http://schemas.microsoft.com/office/powerpoint/2010/main" val="43862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Power of Unity in the universe since the beginning of time- thousands of years</a:t>
            </a:r>
          </a:p>
        </p:txBody>
      </p:sp>
      <p:sp>
        <p:nvSpPr>
          <p:cNvPr id="4" name="Slide Number Placeholder 3"/>
          <p:cNvSpPr>
            <a:spLocks noGrp="1"/>
          </p:cNvSpPr>
          <p:nvPr>
            <p:ph type="sldNum" sz="quarter" idx="5"/>
          </p:nvPr>
        </p:nvSpPr>
        <p:spPr/>
        <p:txBody>
          <a:bodyPr/>
          <a:lstStyle/>
          <a:p>
            <a:fld id="{D1A43EA3-D5C7-4077-BC9F-834629850C46}" type="slidenum">
              <a:rPr lang="en-US" smtClean="0"/>
              <a:t>3</a:t>
            </a:fld>
            <a:endParaRPr lang="en-US"/>
          </a:p>
        </p:txBody>
      </p:sp>
    </p:spTree>
    <p:extLst>
      <p:ext uri="{BB962C8B-B14F-4D97-AF65-F5344CB8AC3E}">
        <p14:creationId xmlns:p14="http://schemas.microsoft.com/office/powerpoint/2010/main" val="3809255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heathen to holiness, sinner to saint, selfish to sacrificial, greedy to giver, social drinker to sober, promiscuous to purity, persecutor to preacher    </a:t>
            </a:r>
            <a:r>
              <a:rPr lang="en-US" dirty="0" err="1"/>
              <a:t>Sumphutos</a:t>
            </a:r>
            <a:r>
              <a:rPr lang="en-US" dirty="0"/>
              <a:t>- planted together, joined together, of joint origin</a:t>
            </a:r>
          </a:p>
        </p:txBody>
      </p:sp>
      <p:sp>
        <p:nvSpPr>
          <p:cNvPr id="4" name="Slide Number Placeholder 3"/>
          <p:cNvSpPr>
            <a:spLocks noGrp="1"/>
          </p:cNvSpPr>
          <p:nvPr>
            <p:ph type="sldNum" sz="quarter" idx="5"/>
          </p:nvPr>
        </p:nvSpPr>
        <p:spPr/>
        <p:txBody>
          <a:bodyPr/>
          <a:lstStyle/>
          <a:p>
            <a:fld id="{D1A43EA3-D5C7-4077-BC9F-834629850C46}" type="slidenum">
              <a:rPr lang="en-US" smtClean="0"/>
              <a:t>4</a:t>
            </a:fld>
            <a:endParaRPr lang="en-US"/>
          </a:p>
        </p:txBody>
      </p:sp>
    </p:spTree>
    <p:extLst>
      <p:ext uri="{BB962C8B-B14F-4D97-AF65-F5344CB8AC3E}">
        <p14:creationId xmlns:p14="http://schemas.microsoft.com/office/powerpoint/2010/main" val="2235352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45AB0-A314-AE94-03A8-BFBF2C94715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536BFC8-5470-3E39-9A9E-0B27CA0705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6B35396-371B-E44B-7FE7-7C68C264EE14}"/>
              </a:ext>
            </a:extLst>
          </p:cNvPr>
          <p:cNvSpPr>
            <a:spLocks noGrp="1"/>
          </p:cNvSpPr>
          <p:nvPr>
            <p:ph type="dt" sz="half" idx="10"/>
          </p:nvPr>
        </p:nvSpPr>
        <p:spPr/>
        <p:txBody>
          <a:bodyPr/>
          <a:lstStyle/>
          <a:p>
            <a:fld id="{0117EAD5-BD37-403B-824D-4D8979505F5D}" type="datetimeFigureOut">
              <a:rPr lang="en-US" smtClean="0"/>
              <a:t>8/27/2023</a:t>
            </a:fld>
            <a:endParaRPr lang="en-US"/>
          </a:p>
        </p:txBody>
      </p:sp>
      <p:sp>
        <p:nvSpPr>
          <p:cNvPr id="5" name="Footer Placeholder 4">
            <a:extLst>
              <a:ext uri="{FF2B5EF4-FFF2-40B4-BE49-F238E27FC236}">
                <a16:creationId xmlns:a16="http://schemas.microsoft.com/office/drawing/2014/main" id="{EAB4EFBE-FF78-B4D6-4677-AC23D167BD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7B3635-DCA7-59CD-662A-46D2EAFE8A56}"/>
              </a:ext>
            </a:extLst>
          </p:cNvPr>
          <p:cNvSpPr>
            <a:spLocks noGrp="1"/>
          </p:cNvSpPr>
          <p:nvPr>
            <p:ph type="sldNum" sz="quarter" idx="12"/>
          </p:nvPr>
        </p:nvSpPr>
        <p:spPr/>
        <p:txBody>
          <a:bodyPr/>
          <a:lstStyle/>
          <a:p>
            <a:fld id="{2A5A5CAF-9D1E-4882-92E4-68F747C418BD}" type="slidenum">
              <a:rPr lang="en-US" smtClean="0"/>
              <a:t>‹#›</a:t>
            </a:fld>
            <a:endParaRPr lang="en-US"/>
          </a:p>
        </p:txBody>
      </p:sp>
    </p:spTree>
    <p:extLst>
      <p:ext uri="{BB962C8B-B14F-4D97-AF65-F5344CB8AC3E}">
        <p14:creationId xmlns:p14="http://schemas.microsoft.com/office/powerpoint/2010/main" val="3558670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DA19F-5B1E-260D-BD32-4F561C25711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B5FF954-FD80-AD5B-D95A-D3973FDF1DE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210013-892E-43BF-59F7-4C02B01CCF47}"/>
              </a:ext>
            </a:extLst>
          </p:cNvPr>
          <p:cNvSpPr>
            <a:spLocks noGrp="1"/>
          </p:cNvSpPr>
          <p:nvPr>
            <p:ph type="dt" sz="half" idx="10"/>
          </p:nvPr>
        </p:nvSpPr>
        <p:spPr/>
        <p:txBody>
          <a:bodyPr/>
          <a:lstStyle/>
          <a:p>
            <a:fld id="{0117EAD5-BD37-403B-824D-4D8979505F5D}" type="datetimeFigureOut">
              <a:rPr lang="en-US" smtClean="0"/>
              <a:t>8/27/2023</a:t>
            </a:fld>
            <a:endParaRPr lang="en-US"/>
          </a:p>
        </p:txBody>
      </p:sp>
      <p:sp>
        <p:nvSpPr>
          <p:cNvPr id="5" name="Footer Placeholder 4">
            <a:extLst>
              <a:ext uri="{FF2B5EF4-FFF2-40B4-BE49-F238E27FC236}">
                <a16:creationId xmlns:a16="http://schemas.microsoft.com/office/drawing/2014/main" id="{8F7ECF52-2A5D-0062-1D8A-E9B3ACD5B8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C70CFC-C6F3-1A55-8AC3-9FC7A3DEF352}"/>
              </a:ext>
            </a:extLst>
          </p:cNvPr>
          <p:cNvSpPr>
            <a:spLocks noGrp="1"/>
          </p:cNvSpPr>
          <p:nvPr>
            <p:ph type="sldNum" sz="quarter" idx="12"/>
          </p:nvPr>
        </p:nvSpPr>
        <p:spPr/>
        <p:txBody>
          <a:bodyPr/>
          <a:lstStyle/>
          <a:p>
            <a:fld id="{2A5A5CAF-9D1E-4882-92E4-68F747C418BD}" type="slidenum">
              <a:rPr lang="en-US" smtClean="0"/>
              <a:t>‹#›</a:t>
            </a:fld>
            <a:endParaRPr lang="en-US"/>
          </a:p>
        </p:txBody>
      </p:sp>
    </p:spTree>
    <p:extLst>
      <p:ext uri="{BB962C8B-B14F-4D97-AF65-F5344CB8AC3E}">
        <p14:creationId xmlns:p14="http://schemas.microsoft.com/office/powerpoint/2010/main" val="2509597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63A8CEB-63A8-E953-2AFB-01A61B51C0A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785EFBA-0676-1CEC-EAAB-3EFD1FBA35D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E00312-32A3-99D5-7373-1D9CB165FF98}"/>
              </a:ext>
            </a:extLst>
          </p:cNvPr>
          <p:cNvSpPr>
            <a:spLocks noGrp="1"/>
          </p:cNvSpPr>
          <p:nvPr>
            <p:ph type="dt" sz="half" idx="10"/>
          </p:nvPr>
        </p:nvSpPr>
        <p:spPr/>
        <p:txBody>
          <a:bodyPr/>
          <a:lstStyle/>
          <a:p>
            <a:fld id="{0117EAD5-BD37-403B-824D-4D8979505F5D}" type="datetimeFigureOut">
              <a:rPr lang="en-US" smtClean="0"/>
              <a:t>8/27/2023</a:t>
            </a:fld>
            <a:endParaRPr lang="en-US"/>
          </a:p>
        </p:txBody>
      </p:sp>
      <p:sp>
        <p:nvSpPr>
          <p:cNvPr id="5" name="Footer Placeholder 4">
            <a:extLst>
              <a:ext uri="{FF2B5EF4-FFF2-40B4-BE49-F238E27FC236}">
                <a16:creationId xmlns:a16="http://schemas.microsoft.com/office/drawing/2014/main" id="{BDF14313-EA3A-BF1D-D43B-43ECC814B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0271BD-97D7-89F7-836C-6949B1F78FDC}"/>
              </a:ext>
            </a:extLst>
          </p:cNvPr>
          <p:cNvSpPr>
            <a:spLocks noGrp="1"/>
          </p:cNvSpPr>
          <p:nvPr>
            <p:ph type="sldNum" sz="quarter" idx="12"/>
          </p:nvPr>
        </p:nvSpPr>
        <p:spPr/>
        <p:txBody>
          <a:bodyPr/>
          <a:lstStyle/>
          <a:p>
            <a:fld id="{2A5A5CAF-9D1E-4882-92E4-68F747C418BD}" type="slidenum">
              <a:rPr lang="en-US" smtClean="0"/>
              <a:t>‹#›</a:t>
            </a:fld>
            <a:endParaRPr lang="en-US"/>
          </a:p>
        </p:txBody>
      </p:sp>
    </p:spTree>
    <p:extLst>
      <p:ext uri="{BB962C8B-B14F-4D97-AF65-F5344CB8AC3E}">
        <p14:creationId xmlns:p14="http://schemas.microsoft.com/office/powerpoint/2010/main" val="3456182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EB86A-2EE5-EEEC-8163-BE7B479C0F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E777FD-D0E4-C4F1-5129-56B11E4D431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2B9A29-37D7-80A6-1648-BCF69ED1DFCE}"/>
              </a:ext>
            </a:extLst>
          </p:cNvPr>
          <p:cNvSpPr>
            <a:spLocks noGrp="1"/>
          </p:cNvSpPr>
          <p:nvPr>
            <p:ph type="dt" sz="half" idx="10"/>
          </p:nvPr>
        </p:nvSpPr>
        <p:spPr/>
        <p:txBody>
          <a:bodyPr/>
          <a:lstStyle/>
          <a:p>
            <a:fld id="{0117EAD5-BD37-403B-824D-4D8979505F5D}" type="datetimeFigureOut">
              <a:rPr lang="en-US" smtClean="0"/>
              <a:t>8/27/2023</a:t>
            </a:fld>
            <a:endParaRPr lang="en-US"/>
          </a:p>
        </p:txBody>
      </p:sp>
      <p:sp>
        <p:nvSpPr>
          <p:cNvPr id="5" name="Footer Placeholder 4">
            <a:extLst>
              <a:ext uri="{FF2B5EF4-FFF2-40B4-BE49-F238E27FC236}">
                <a16:creationId xmlns:a16="http://schemas.microsoft.com/office/drawing/2014/main" id="{D331BA60-D8BE-3FD3-25E1-FBB231E830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696188-72BF-B0A8-FF3C-A5E1E43B6295}"/>
              </a:ext>
            </a:extLst>
          </p:cNvPr>
          <p:cNvSpPr>
            <a:spLocks noGrp="1"/>
          </p:cNvSpPr>
          <p:nvPr>
            <p:ph type="sldNum" sz="quarter" idx="12"/>
          </p:nvPr>
        </p:nvSpPr>
        <p:spPr/>
        <p:txBody>
          <a:bodyPr/>
          <a:lstStyle/>
          <a:p>
            <a:fld id="{2A5A5CAF-9D1E-4882-92E4-68F747C418BD}" type="slidenum">
              <a:rPr lang="en-US" smtClean="0"/>
              <a:t>‹#›</a:t>
            </a:fld>
            <a:endParaRPr lang="en-US"/>
          </a:p>
        </p:txBody>
      </p:sp>
    </p:spTree>
    <p:extLst>
      <p:ext uri="{BB962C8B-B14F-4D97-AF65-F5344CB8AC3E}">
        <p14:creationId xmlns:p14="http://schemas.microsoft.com/office/powerpoint/2010/main" val="2981686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D7ECA-CFCE-CF67-3431-0F96EEF790E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BC14DF7-7E8C-0237-3D02-6A037EDC0A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7D478C3-11CD-5C49-8C6B-0877B6443FA9}"/>
              </a:ext>
            </a:extLst>
          </p:cNvPr>
          <p:cNvSpPr>
            <a:spLocks noGrp="1"/>
          </p:cNvSpPr>
          <p:nvPr>
            <p:ph type="dt" sz="half" idx="10"/>
          </p:nvPr>
        </p:nvSpPr>
        <p:spPr/>
        <p:txBody>
          <a:bodyPr/>
          <a:lstStyle/>
          <a:p>
            <a:fld id="{0117EAD5-BD37-403B-824D-4D8979505F5D}" type="datetimeFigureOut">
              <a:rPr lang="en-US" smtClean="0"/>
              <a:t>8/27/2023</a:t>
            </a:fld>
            <a:endParaRPr lang="en-US"/>
          </a:p>
        </p:txBody>
      </p:sp>
      <p:sp>
        <p:nvSpPr>
          <p:cNvPr id="5" name="Footer Placeholder 4">
            <a:extLst>
              <a:ext uri="{FF2B5EF4-FFF2-40B4-BE49-F238E27FC236}">
                <a16:creationId xmlns:a16="http://schemas.microsoft.com/office/drawing/2014/main" id="{0C5F6379-A62F-055F-DB43-639EA2201D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9DEFD4-F0FB-32CE-799F-CD18C4C04131}"/>
              </a:ext>
            </a:extLst>
          </p:cNvPr>
          <p:cNvSpPr>
            <a:spLocks noGrp="1"/>
          </p:cNvSpPr>
          <p:nvPr>
            <p:ph type="sldNum" sz="quarter" idx="12"/>
          </p:nvPr>
        </p:nvSpPr>
        <p:spPr/>
        <p:txBody>
          <a:bodyPr/>
          <a:lstStyle/>
          <a:p>
            <a:fld id="{2A5A5CAF-9D1E-4882-92E4-68F747C418BD}" type="slidenum">
              <a:rPr lang="en-US" smtClean="0"/>
              <a:t>‹#›</a:t>
            </a:fld>
            <a:endParaRPr lang="en-US"/>
          </a:p>
        </p:txBody>
      </p:sp>
    </p:spTree>
    <p:extLst>
      <p:ext uri="{BB962C8B-B14F-4D97-AF65-F5344CB8AC3E}">
        <p14:creationId xmlns:p14="http://schemas.microsoft.com/office/powerpoint/2010/main" val="514072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BEA7A-E7E4-42BE-12B8-D49A1DAB43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52B421-7864-B8BD-6D90-900B7BDCD7E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5DD4F8E-5064-F1F9-0FD8-5DA9E63D572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B360F7E-092B-D326-3BCC-F0454A9ECBDC}"/>
              </a:ext>
            </a:extLst>
          </p:cNvPr>
          <p:cNvSpPr>
            <a:spLocks noGrp="1"/>
          </p:cNvSpPr>
          <p:nvPr>
            <p:ph type="dt" sz="half" idx="10"/>
          </p:nvPr>
        </p:nvSpPr>
        <p:spPr/>
        <p:txBody>
          <a:bodyPr/>
          <a:lstStyle/>
          <a:p>
            <a:fld id="{0117EAD5-BD37-403B-824D-4D8979505F5D}" type="datetimeFigureOut">
              <a:rPr lang="en-US" smtClean="0"/>
              <a:t>8/27/2023</a:t>
            </a:fld>
            <a:endParaRPr lang="en-US"/>
          </a:p>
        </p:txBody>
      </p:sp>
      <p:sp>
        <p:nvSpPr>
          <p:cNvPr id="6" name="Footer Placeholder 5">
            <a:extLst>
              <a:ext uri="{FF2B5EF4-FFF2-40B4-BE49-F238E27FC236}">
                <a16:creationId xmlns:a16="http://schemas.microsoft.com/office/drawing/2014/main" id="{44841767-8C6F-39BB-CCDF-98886C1C75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6CB5E5-9DD5-88F8-EA16-2720D0B24726}"/>
              </a:ext>
            </a:extLst>
          </p:cNvPr>
          <p:cNvSpPr>
            <a:spLocks noGrp="1"/>
          </p:cNvSpPr>
          <p:nvPr>
            <p:ph type="sldNum" sz="quarter" idx="12"/>
          </p:nvPr>
        </p:nvSpPr>
        <p:spPr/>
        <p:txBody>
          <a:bodyPr/>
          <a:lstStyle/>
          <a:p>
            <a:fld id="{2A5A5CAF-9D1E-4882-92E4-68F747C418BD}" type="slidenum">
              <a:rPr lang="en-US" smtClean="0"/>
              <a:t>‹#›</a:t>
            </a:fld>
            <a:endParaRPr lang="en-US"/>
          </a:p>
        </p:txBody>
      </p:sp>
    </p:spTree>
    <p:extLst>
      <p:ext uri="{BB962C8B-B14F-4D97-AF65-F5344CB8AC3E}">
        <p14:creationId xmlns:p14="http://schemas.microsoft.com/office/powerpoint/2010/main" val="3227703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0AFC5-E4A3-7A52-9B41-958687DA531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ACEE472-33F9-FEE6-18C1-A6A942AA637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58881BB-F340-BC6B-831D-F1606A7BF29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D000E3E-6E48-06E4-54AA-FAAE5927E5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4099BE-E302-7E53-46F5-B774B9DA602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F465E4E-D026-5B6A-838A-45AA6018B446}"/>
              </a:ext>
            </a:extLst>
          </p:cNvPr>
          <p:cNvSpPr>
            <a:spLocks noGrp="1"/>
          </p:cNvSpPr>
          <p:nvPr>
            <p:ph type="dt" sz="half" idx="10"/>
          </p:nvPr>
        </p:nvSpPr>
        <p:spPr/>
        <p:txBody>
          <a:bodyPr/>
          <a:lstStyle/>
          <a:p>
            <a:fld id="{0117EAD5-BD37-403B-824D-4D8979505F5D}" type="datetimeFigureOut">
              <a:rPr lang="en-US" smtClean="0"/>
              <a:t>8/27/2023</a:t>
            </a:fld>
            <a:endParaRPr lang="en-US"/>
          </a:p>
        </p:txBody>
      </p:sp>
      <p:sp>
        <p:nvSpPr>
          <p:cNvPr id="8" name="Footer Placeholder 7">
            <a:extLst>
              <a:ext uri="{FF2B5EF4-FFF2-40B4-BE49-F238E27FC236}">
                <a16:creationId xmlns:a16="http://schemas.microsoft.com/office/drawing/2014/main" id="{6EFEC44E-C4D2-97A8-B313-0A7B2EE0107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B8139FC-7C3F-72AA-E91E-68DA2F408201}"/>
              </a:ext>
            </a:extLst>
          </p:cNvPr>
          <p:cNvSpPr>
            <a:spLocks noGrp="1"/>
          </p:cNvSpPr>
          <p:nvPr>
            <p:ph type="sldNum" sz="quarter" idx="12"/>
          </p:nvPr>
        </p:nvSpPr>
        <p:spPr/>
        <p:txBody>
          <a:bodyPr/>
          <a:lstStyle/>
          <a:p>
            <a:fld id="{2A5A5CAF-9D1E-4882-92E4-68F747C418BD}" type="slidenum">
              <a:rPr lang="en-US" smtClean="0"/>
              <a:t>‹#›</a:t>
            </a:fld>
            <a:endParaRPr lang="en-US"/>
          </a:p>
        </p:txBody>
      </p:sp>
    </p:spTree>
    <p:extLst>
      <p:ext uri="{BB962C8B-B14F-4D97-AF65-F5344CB8AC3E}">
        <p14:creationId xmlns:p14="http://schemas.microsoft.com/office/powerpoint/2010/main" val="1702903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0A2B3-B27B-E98A-FA4F-F1213B49464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0EDBFEA-00B7-7C24-EF9E-5EAFE2459F85}"/>
              </a:ext>
            </a:extLst>
          </p:cNvPr>
          <p:cNvSpPr>
            <a:spLocks noGrp="1"/>
          </p:cNvSpPr>
          <p:nvPr>
            <p:ph type="dt" sz="half" idx="10"/>
          </p:nvPr>
        </p:nvSpPr>
        <p:spPr/>
        <p:txBody>
          <a:bodyPr/>
          <a:lstStyle/>
          <a:p>
            <a:fld id="{0117EAD5-BD37-403B-824D-4D8979505F5D}" type="datetimeFigureOut">
              <a:rPr lang="en-US" smtClean="0"/>
              <a:t>8/27/2023</a:t>
            </a:fld>
            <a:endParaRPr lang="en-US"/>
          </a:p>
        </p:txBody>
      </p:sp>
      <p:sp>
        <p:nvSpPr>
          <p:cNvPr id="4" name="Footer Placeholder 3">
            <a:extLst>
              <a:ext uri="{FF2B5EF4-FFF2-40B4-BE49-F238E27FC236}">
                <a16:creationId xmlns:a16="http://schemas.microsoft.com/office/drawing/2014/main" id="{51747CDE-84E9-F1BF-47E2-3EACD9CA069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DBB2F0D-F563-763F-96A0-72FADA6B263A}"/>
              </a:ext>
            </a:extLst>
          </p:cNvPr>
          <p:cNvSpPr>
            <a:spLocks noGrp="1"/>
          </p:cNvSpPr>
          <p:nvPr>
            <p:ph type="sldNum" sz="quarter" idx="12"/>
          </p:nvPr>
        </p:nvSpPr>
        <p:spPr/>
        <p:txBody>
          <a:bodyPr/>
          <a:lstStyle/>
          <a:p>
            <a:fld id="{2A5A5CAF-9D1E-4882-92E4-68F747C418BD}" type="slidenum">
              <a:rPr lang="en-US" smtClean="0"/>
              <a:t>‹#›</a:t>
            </a:fld>
            <a:endParaRPr lang="en-US"/>
          </a:p>
        </p:txBody>
      </p:sp>
    </p:spTree>
    <p:extLst>
      <p:ext uri="{BB962C8B-B14F-4D97-AF65-F5344CB8AC3E}">
        <p14:creationId xmlns:p14="http://schemas.microsoft.com/office/powerpoint/2010/main" val="1525917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9D7E2D-425C-4F32-ED4D-239595E195E4}"/>
              </a:ext>
            </a:extLst>
          </p:cNvPr>
          <p:cNvSpPr>
            <a:spLocks noGrp="1"/>
          </p:cNvSpPr>
          <p:nvPr>
            <p:ph type="dt" sz="half" idx="10"/>
          </p:nvPr>
        </p:nvSpPr>
        <p:spPr/>
        <p:txBody>
          <a:bodyPr/>
          <a:lstStyle/>
          <a:p>
            <a:fld id="{0117EAD5-BD37-403B-824D-4D8979505F5D}" type="datetimeFigureOut">
              <a:rPr lang="en-US" smtClean="0"/>
              <a:t>8/27/2023</a:t>
            </a:fld>
            <a:endParaRPr lang="en-US"/>
          </a:p>
        </p:txBody>
      </p:sp>
      <p:sp>
        <p:nvSpPr>
          <p:cNvPr id="3" name="Footer Placeholder 2">
            <a:extLst>
              <a:ext uri="{FF2B5EF4-FFF2-40B4-BE49-F238E27FC236}">
                <a16:creationId xmlns:a16="http://schemas.microsoft.com/office/drawing/2014/main" id="{9EC72BC1-6C65-FDA2-C5F8-5B56B84EE58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76141F4-F582-DABF-BAE0-30B59BC1512F}"/>
              </a:ext>
            </a:extLst>
          </p:cNvPr>
          <p:cNvSpPr>
            <a:spLocks noGrp="1"/>
          </p:cNvSpPr>
          <p:nvPr>
            <p:ph type="sldNum" sz="quarter" idx="12"/>
          </p:nvPr>
        </p:nvSpPr>
        <p:spPr/>
        <p:txBody>
          <a:bodyPr/>
          <a:lstStyle/>
          <a:p>
            <a:fld id="{2A5A5CAF-9D1E-4882-92E4-68F747C418BD}" type="slidenum">
              <a:rPr lang="en-US" smtClean="0"/>
              <a:t>‹#›</a:t>
            </a:fld>
            <a:endParaRPr lang="en-US"/>
          </a:p>
        </p:txBody>
      </p:sp>
    </p:spTree>
    <p:extLst>
      <p:ext uri="{BB962C8B-B14F-4D97-AF65-F5344CB8AC3E}">
        <p14:creationId xmlns:p14="http://schemas.microsoft.com/office/powerpoint/2010/main" val="3051041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3015A-CCCB-5EA7-B162-4E9FE7BF4C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BCA5087-E2E5-51B1-B9BC-B712750E68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A9C7B61-3D27-6DF9-F0B8-5160DF6B36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7EB208-649D-A3BC-181E-04321F0F0CEA}"/>
              </a:ext>
            </a:extLst>
          </p:cNvPr>
          <p:cNvSpPr>
            <a:spLocks noGrp="1"/>
          </p:cNvSpPr>
          <p:nvPr>
            <p:ph type="dt" sz="half" idx="10"/>
          </p:nvPr>
        </p:nvSpPr>
        <p:spPr/>
        <p:txBody>
          <a:bodyPr/>
          <a:lstStyle/>
          <a:p>
            <a:fld id="{0117EAD5-BD37-403B-824D-4D8979505F5D}" type="datetimeFigureOut">
              <a:rPr lang="en-US" smtClean="0"/>
              <a:t>8/27/2023</a:t>
            </a:fld>
            <a:endParaRPr lang="en-US"/>
          </a:p>
        </p:txBody>
      </p:sp>
      <p:sp>
        <p:nvSpPr>
          <p:cNvPr id="6" name="Footer Placeholder 5">
            <a:extLst>
              <a:ext uri="{FF2B5EF4-FFF2-40B4-BE49-F238E27FC236}">
                <a16:creationId xmlns:a16="http://schemas.microsoft.com/office/drawing/2014/main" id="{2460FF87-2C71-0589-7BF1-57481BE7D6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62DECA-BB5D-F17B-4BCF-BE563D69D4CA}"/>
              </a:ext>
            </a:extLst>
          </p:cNvPr>
          <p:cNvSpPr>
            <a:spLocks noGrp="1"/>
          </p:cNvSpPr>
          <p:nvPr>
            <p:ph type="sldNum" sz="quarter" idx="12"/>
          </p:nvPr>
        </p:nvSpPr>
        <p:spPr/>
        <p:txBody>
          <a:bodyPr/>
          <a:lstStyle/>
          <a:p>
            <a:fld id="{2A5A5CAF-9D1E-4882-92E4-68F747C418BD}" type="slidenum">
              <a:rPr lang="en-US" smtClean="0"/>
              <a:t>‹#›</a:t>
            </a:fld>
            <a:endParaRPr lang="en-US"/>
          </a:p>
        </p:txBody>
      </p:sp>
    </p:spTree>
    <p:extLst>
      <p:ext uri="{BB962C8B-B14F-4D97-AF65-F5344CB8AC3E}">
        <p14:creationId xmlns:p14="http://schemas.microsoft.com/office/powerpoint/2010/main" val="3183537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9F7D3-E1FE-38DC-F2FF-D428E953D6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CFC6461-C29F-D6BB-DF50-6FF4EE63ED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3ACAE5D-59E1-8320-F818-6E324E7FC2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95822E-47AE-DFFB-0A6B-B2F74F62F9FE}"/>
              </a:ext>
            </a:extLst>
          </p:cNvPr>
          <p:cNvSpPr>
            <a:spLocks noGrp="1"/>
          </p:cNvSpPr>
          <p:nvPr>
            <p:ph type="dt" sz="half" idx="10"/>
          </p:nvPr>
        </p:nvSpPr>
        <p:spPr/>
        <p:txBody>
          <a:bodyPr/>
          <a:lstStyle/>
          <a:p>
            <a:fld id="{0117EAD5-BD37-403B-824D-4D8979505F5D}" type="datetimeFigureOut">
              <a:rPr lang="en-US" smtClean="0"/>
              <a:t>8/27/2023</a:t>
            </a:fld>
            <a:endParaRPr lang="en-US"/>
          </a:p>
        </p:txBody>
      </p:sp>
      <p:sp>
        <p:nvSpPr>
          <p:cNvPr id="6" name="Footer Placeholder 5">
            <a:extLst>
              <a:ext uri="{FF2B5EF4-FFF2-40B4-BE49-F238E27FC236}">
                <a16:creationId xmlns:a16="http://schemas.microsoft.com/office/drawing/2014/main" id="{2ADCC15A-8DCE-0583-3E1A-8FDB1A356E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084536-CF6B-8184-6A2B-321AEC921782}"/>
              </a:ext>
            </a:extLst>
          </p:cNvPr>
          <p:cNvSpPr>
            <a:spLocks noGrp="1"/>
          </p:cNvSpPr>
          <p:nvPr>
            <p:ph type="sldNum" sz="quarter" idx="12"/>
          </p:nvPr>
        </p:nvSpPr>
        <p:spPr/>
        <p:txBody>
          <a:bodyPr/>
          <a:lstStyle/>
          <a:p>
            <a:fld id="{2A5A5CAF-9D1E-4882-92E4-68F747C418BD}" type="slidenum">
              <a:rPr lang="en-US" smtClean="0"/>
              <a:t>‹#›</a:t>
            </a:fld>
            <a:endParaRPr lang="en-US"/>
          </a:p>
        </p:txBody>
      </p:sp>
    </p:spTree>
    <p:extLst>
      <p:ext uri="{BB962C8B-B14F-4D97-AF65-F5344CB8AC3E}">
        <p14:creationId xmlns:p14="http://schemas.microsoft.com/office/powerpoint/2010/main" val="259528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1C6BBF-782C-C840-7F2F-B5C5525C4E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7A264BC-968B-1369-B122-C02F68A9FA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63E973-3BAF-C464-C0E6-B561A59C28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17EAD5-BD37-403B-824D-4D8979505F5D}" type="datetimeFigureOut">
              <a:rPr lang="en-US" smtClean="0"/>
              <a:t>8/27/2023</a:t>
            </a:fld>
            <a:endParaRPr lang="en-US"/>
          </a:p>
        </p:txBody>
      </p:sp>
      <p:sp>
        <p:nvSpPr>
          <p:cNvPr id="5" name="Footer Placeholder 4">
            <a:extLst>
              <a:ext uri="{FF2B5EF4-FFF2-40B4-BE49-F238E27FC236}">
                <a16:creationId xmlns:a16="http://schemas.microsoft.com/office/drawing/2014/main" id="{62EE652B-EF49-D7F4-3315-835AAD99EB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DF726AB-5781-8903-D73A-03E1B2692B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5A5CAF-9D1E-4882-92E4-68F747C418BD}" type="slidenum">
              <a:rPr lang="en-US" smtClean="0"/>
              <a:t>‹#›</a:t>
            </a:fld>
            <a:endParaRPr lang="en-US"/>
          </a:p>
        </p:txBody>
      </p:sp>
    </p:spTree>
    <p:extLst>
      <p:ext uri="{BB962C8B-B14F-4D97-AF65-F5344CB8AC3E}">
        <p14:creationId xmlns:p14="http://schemas.microsoft.com/office/powerpoint/2010/main" val="5714727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DA811-C7D8-A51E-FAD9-65C62B045B93}"/>
              </a:ext>
            </a:extLst>
          </p:cNvPr>
          <p:cNvSpPr>
            <a:spLocks noGrp="1"/>
          </p:cNvSpPr>
          <p:nvPr>
            <p:ph type="title"/>
          </p:nvPr>
        </p:nvSpPr>
        <p:spPr>
          <a:xfrm>
            <a:off x="0" y="1"/>
            <a:ext cx="12192000" cy="1195753"/>
          </a:xfrm>
        </p:spPr>
        <p:txBody>
          <a:bodyPr>
            <a:normAutofit/>
          </a:bodyPr>
          <a:lstStyle/>
          <a:p>
            <a:pPr algn="ctr"/>
            <a:r>
              <a:rPr lang="en-US" sz="6200" dirty="0">
                <a:solidFill>
                  <a:srgbClr val="00B0F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1DF84643-CAA7-AB46-35B9-025D16C8AE80}"/>
              </a:ext>
            </a:extLst>
          </p:cNvPr>
          <p:cNvSpPr>
            <a:spLocks noGrp="1"/>
          </p:cNvSpPr>
          <p:nvPr>
            <p:ph idx="1"/>
          </p:nvPr>
        </p:nvSpPr>
        <p:spPr>
          <a:xfrm>
            <a:off x="0" y="1294228"/>
            <a:ext cx="12192000" cy="5563771"/>
          </a:xfrm>
        </p:spPr>
        <p:txBody>
          <a:bodyPr>
            <a:normAutofit/>
          </a:bodyPr>
          <a:lstStyle/>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4 Blessed Assurance</a:t>
            </a: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118 Take Time to be Holy</a:t>
            </a: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160 One Day</a:t>
            </a: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190 We’re Marching to Zion</a:t>
            </a: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245 Where the Soul Never Dies</a:t>
            </a: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660 I will Sing the Mercies of the Lord</a:t>
            </a:r>
          </a:p>
        </p:txBody>
      </p:sp>
    </p:spTree>
    <p:extLst>
      <p:ext uri="{BB962C8B-B14F-4D97-AF65-F5344CB8AC3E}">
        <p14:creationId xmlns:p14="http://schemas.microsoft.com/office/powerpoint/2010/main" val="1674534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36ED7-B7DF-1FF8-1C17-C0BE53C1F496}"/>
              </a:ext>
            </a:extLst>
          </p:cNvPr>
          <p:cNvSpPr>
            <a:spLocks noGrp="1"/>
          </p:cNvSpPr>
          <p:nvPr>
            <p:ph type="title"/>
          </p:nvPr>
        </p:nvSpPr>
        <p:spPr>
          <a:xfrm>
            <a:off x="0" y="1"/>
            <a:ext cx="12192000" cy="1139482"/>
          </a:xfrm>
        </p:spPr>
        <p:txBody>
          <a:bodyPr>
            <a:normAutofit/>
          </a:bodyPr>
          <a:lstStyle/>
          <a:p>
            <a:pPr algn="ctr"/>
            <a:r>
              <a:rPr lang="en-US" sz="5900" b="1" dirty="0">
                <a:solidFill>
                  <a:srgbClr val="00B0F0"/>
                </a:solidFill>
                <a:latin typeface="Tahoma" panose="020B0604030504040204" pitchFamily="34" charset="0"/>
                <a:ea typeface="Tahoma" panose="020B0604030504040204" pitchFamily="34" charset="0"/>
                <a:cs typeface="Tahoma" panose="020B0604030504040204" pitchFamily="34" charset="0"/>
              </a:rPr>
              <a:t>The Power of Unity in the Truth</a:t>
            </a:r>
          </a:p>
        </p:txBody>
      </p:sp>
      <p:pic>
        <p:nvPicPr>
          <p:cNvPr id="1026" name="Picture 2" descr="Overhead View Of Hands Holding Holy Bible Stock Photo, Picture and Royalty  Free Image. Image 79443218.">
            <a:extLst>
              <a:ext uri="{FF2B5EF4-FFF2-40B4-BE49-F238E27FC236}">
                <a16:creationId xmlns:a16="http://schemas.microsoft.com/office/drawing/2014/main" id="{695C17CD-5299-C46B-E1EB-BAB5A811EA07}"/>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0" y="1139483"/>
            <a:ext cx="12192000" cy="5772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7341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36ED7-B7DF-1FF8-1C17-C0BE53C1F496}"/>
              </a:ext>
            </a:extLst>
          </p:cNvPr>
          <p:cNvSpPr>
            <a:spLocks noGrp="1"/>
          </p:cNvSpPr>
          <p:nvPr>
            <p:ph type="title"/>
          </p:nvPr>
        </p:nvSpPr>
        <p:spPr>
          <a:xfrm>
            <a:off x="0" y="1"/>
            <a:ext cx="12192000" cy="1139482"/>
          </a:xfrm>
        </p:spPr>
        <p:txBody>
          <a:bodyPr>
            <a:normAutofit/>
          </a:bodyPr>
          <a:lstStyle/>
          <a:p>
            <a:pPr algn="ctr"/>
            <a:r>
              <a:rPr lang="en-US" sz="5900" b="1" dirty="0">
                <a:solidFill>
                  <a:srgbClr val="00B0F0"/>
                </a:solidFill>
                <a:latin typeface="Tahoma" panose="020B0604030504040204" pitchFamily="34" charset="0"/>
                <a:ea typeface="Tahoma" panose="020B0604030504040204" pitchFamily="34" charset="0"/>
                <a:cs typeface="Tahoma" panose="020B0604030504040204" pitchFamily="34" charset="0"/>
              </a:rPr>
              <a:t>The Power of Unity in the Truth</a:t>
            </a:r>
          </a:p>
        </p:txBody>
      </p:sp>
      <p:sp>
        <p:nvSpPr>
          <p:cNvPr id="3" name="Content Placeholder 2">
            <a:extLst>
              <a:ext uri="{FF2B5EF4-FFF2-40B4-BE49-F238E27FC236}">
                <a16:creationId xmlns:a16="http://schemas.microsoft.com/office/drawing/2014/main" id="{263CB7C5-4475-BE41-C7F5-9D166B1FC404}"/>
              </a:ext>
            </a:extLst>
          </p:cNvPr>
          <p:cNvSpPr>
            <a:spLocks noGrp="1"/>
          </p:cNvSpPr>
          <p:nvPr>
            <p:ph idx="1"/>
          </p:nvPr>
        </p:nvSpPr>
        <p:spPr>
          <a:xfrm>
            <a:off x="0" y="1139484"/>
            <a:ext cx="12192000" cy="5718516"/>
          </a:xfrm>
        </p:spPr>
        <p:txBody>
          <a:bodyPr>
            <a:normAutofit/>
          </a:bodyPr>
          <a:lstStyle/>
          <a:p>
            <a:pPr marL="0" indent="0" algn="ctr">
              <a:buNone/>
            </a:pP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We can be One as The Father, Son, &amp; Holy Spirit are</a:t>
            </a:r>
          </a:p>
          <a:p>
            <a:pPr marL="0" indent="0" algn="ctr">
              <a:buNone/>
            </a:pP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(Gen. 1:1, 26; John 1:1; 17:17-23; Acts 10:38; 2 Cor. 13:14)</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God’s Word was Confirmed by Signs</a:t>
            </a:r>
          </a:p>
          <a:p>
            <a:pPr marL="0" indent="0" algn="ctr">
              <a:buNone/>
            </a:pP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(Mk. 16:20; Jn. 16:13; 20:30-31; Heb. 1:1-4; 2:1-4; 4:12-13)</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Spiritual Gifts Ceased when God’s Revelation was Complete</a:t>
            </a:r>
          </a:p>
          <a:p>
            <a:pPr marL="0" indent="0" algn="ctr">
              <a:buNone/>
            </a:pP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(1 Corinthians 13:8-10; James 1:25; 2 Timothy 3:14-17)</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We Have the Exact Truth Written Down for Us to Live by</a:t>
            </a:r>
          </a:p>
          <a:p>
            <a:pPr marL="0" indent="0" algn="ctr">
              <a:buNone/>
            </a:pP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(Luke 1:1-4; Acts 1:1-4; Eph. 3:1-6; Col. 4:16; Matt. 4:4)</a:t>
            </a:r>
          </a:p>
        </p:txBody>
      </p:sp>
    </p:spTree>
    <p:extLst>
      <p:ext uri="{BB962C8B-B14F-4D97-AF65-F5344CB8AC3E}">
        <p14:creationId xmlns:p14="http://schemas.microsoft.com/office/powerpoint/2010/main" val="2660549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500"/>
                                        <p:tgtEl>
                                          <p:spTgt spid="3">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fade">
                                      <p:cBhvr>
                                        <p:cTn id="3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36ED7-B7DF-1FF8-1C17-C0BE53C1F496}"/>
              </a:ext>
            </a:extLst>
          </p:cNvPr>
          <p:cNvSpPr>
            <a:spLocks noGrp="1"/>
          </p:cNvSpPr>
          <p:nvPr>
            <p:ph type="title"/>
          </p:nvPr>
        </p:nvSpPr>
        <p:spPr>
          <a:xfrm>
            <a:off x="0" y="1"/>
            <a:ext cx="12192000" cy="1139482"/>
          </a:xfrm>
        </p:spPr>
        <p:txBody>
          <a:bodyPr>
            <a:normAutofit/>
          </a:bodyPr>
          <a:lstStyle/>
          <a:p>
            <a:pPr algn="ctr"/>
            <a:r>
              <a:rPr lang="en-US" sz="5900" b="1" dirty="0">
                <a:solidFill>
                  <a:srgbClr val="00B0F0"/>
                </a:solidFill>
                <a:latin typeface="Tahoma" panose="020B0604030504040204" pitchFamily="34" charset="0"/>
                <a:ea typeface="Tahoma" panose="020B0604030504040204" pitchFamily="34" charset="0"/>
                <a:cs typeface="Tahoma" panose="020B0604030504040204" pitchFamily="34" charset="0"/>
              </a:rPr>
              <a:t>The Power of Unity in the Truth</a:t>
            </a:r>
          </a:p>
        </p:txBody>
      </p:sp>
      <p:sp>
        <p:nvSpPr>
          <p:cNvPr id="3" name="Content Placeholder 2">
            <a:extLst>
              <a:ext uri="{FF2B5EF4-FFF2-40B4-BE49-F238E27FC236}">
                <a16:creationId xmlns:a16="http://schemas.microsoft.com/office/drawing/2014/main" id="{263CB7C5-4475-BE41-C7F5-9D166B1FC404}"/>
              </a:ext>
            </a:extLst>
          </p:cNvPr>
          <p:cNvSpPr>
            <a:spLocks noGrp="1"/>
          </p:cNvSpPr>
          <p:nvPr>
            <p:ph idx="1"/>
          </p:nvPr>
        </p:nvSpPr>
        <p:spPr>
          <a:xfrm>
            <a:off x="0" y="1139484"/>
            <a:ext cx="12192000" cy="5718516"/>
          </a:xfrm>
        </p:spPr>
        <p:txBody>
          <a:bodyPr>
            <a:normAutofit/>
          </a:bodyPr>
          <a:lstStyle/>
          <a:p>
            <a:pPr marL="0" indent="0" algn="ctr">
              <a:buNone/>
            </a:pP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We are United with Christ in Baptism</a:t>
            </a:r>
          </a:p>
          <a:p>
            <a:pPr marL="0" indent="0" algn="ctr">
              <a:buNone/>
            </a:pP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(Romans 6:3-6; Acts 22:16; 1 Timothy 1:12-16)</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In Scriptural Marriage, God Joins You to become One Flesh</a:t>
            </a:r>
          </a:p>
          <a:p>
            <a:pPr marL="0" indent="0" algn="ctr">
              <a:buNone/>
            </a:pP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(Gen. 2:24; Matt. 19:3-6; Mark 10:8; Eph. 5:31; Rom. 7:1-4)</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In the Church of Christ, We are to be Diligent to Preserve It</a:t>
            </a:r>
          </a:p>
          <a:p>
            <a:pPr marL="0" indent="0" algn="ctr">
              <a:buNone/>
            </a:pP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(1 Cor. 1:10; Eph. 4:1-16; Phil. 1:27; Col. 3:14-15; Ps. 133:1)</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In Christ, We are Equals with the Same Inheritance</a:t>
            </a:r>
          </a:p>
          <a:p>
            <a:pPr marL="0" indent="0" algn="ctr">
              <a:buNone/>
            </a:pP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(Galatians 3:26-29; 1 Corinthians 12:13)</a:t>
            </a:r>
          </a:p>
        </p:txBody>
      </p:sp>
    </p:spTree>
    <p:extLst>
      <p:ext uri="{BB962C8B-B14F-4D97-AF65-F5344CB8AC3E}">
        <p14:creationId xmlns:p14="http://schemas.microsoft.com/office/powerpoint/2010/main" val="4162893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500"/>
                                        <p:tgtEl>
                                          <p:spTgt spid="3">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fade">
                                      <p:cBhvr>
                                        <p:cTn id="3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DA811-C7D8-A51E-FAD9-65C62B045B93}"/>
              </a:ext>
            </a:extLst>
          </p:cNvPr>
          <p:cNvSpPr>
            <a:spLocks noGrp="1"/>
          </p:cNvSpPr>
          <p:nvPr>
            <p:ph type="title"/>
          </p:nvPr>
        </p:nvSpPr>
        <p:spPr>
          <a:xfrm>
            <a:off x="0" y="1"/>
            <a:ext cx="12192000" cy="1195753"/>
          </a:xfrm>
        </p:spPr>
        <p:txBody>
          <a:bodyPr>
            <a:normAutofit/>
          </a:bodyPr>
          <a:lstStyle/>
          <a:p>
            <a:pPr algn="ctr"/>
            <a:r>
              <a:rPr lang="en-US" sz="6200" dirty="0">
                <a:solidFill>
                  <a:srgbClr val="00B0F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1DF84643-CAA7-AB46-35B9-025D16C8AE80}"/>
              </a:ext>
            </a:extLst>
          </p:cNvPr>
          <p:cNvSpPr>
            <a:spLocks noGrp="1"/>
          </p:cNvSpPr>
          <p:nvPr>
            <p:ph idx="1"/>
          </p:nvPr>
        </p:nvSpPr>
        <p:spPr>
          <a:xfrm>
            <a:off x="0" y="1294228"/>
            <a:ext cx="12192000" cy="5563771"/>
          </a:xfrm>
        </p:spPr>
        <p:txBody>
          <a:bodyPr>
            <a:normAutofit/>
          </a:bodyPr>
          <a:lstStyle/>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4 Blessed Assurance</a:t>
            </a: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118 Take Time to be Holy</a:t>
            </a: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160 One Day</a:t>
            </a: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190 We’re Marching to Zion</a:t>
            </a: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245 Where the Soul Never Dies</a:t>
            </a:r>
          </a:p>
          <a:p>
            <a:pPr marL="0" indent="0">
              <a:buNone/>
            </a:pPr>
            <a:r>
              <a:rPr lang="en-US" sz="5000" dirty="0">
                <a:solidFill>
                  <a:schemeClr val="bg1"/>
                </a:solidFill>
                <a:latin typeface="Tahoma" panose="020B0604030504040204" pitchFamily="34" charset="0"/>
                <a:ea typeface="Tahoma" panose="020B0604030504040204" pitchFamily="34" charset="0"/>
                <a:cs typeface="Tahoma" panose="020B0604030504040204" pitchFamily="34" charset="0"/>
              </a:rPr>
              <a:t>660 I will Sing the Mercies of the Lord</a:t>
            </a:r>
          </a:p>
        </p:txBody>
      </p:sp>
    </p:spTree>
    <p:extLst>
      <p:ext uri="{BB962C8B-B14F-4D97-AF65-F5344CB8AC3E}">
        <p14:creationId xmlns:p14="http://schemas.microsoft.com/office/powerpoint/2010/main" val="19028483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416</TotalTime>
  <Words>453</Words>
  <Application>Microsoft Office PowerPoint</Application>
  <PresentationFormat>Widescreen</PresentationFormat>
  <Paragraphs>45</Paragraphs>
  <Slides>5</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Tahoma</vt:lpstr>
      <vt:lpstr>Office Theme</vt:lpstr>
      <vt:lpstr>Hymns for Worship at Woodmont</vt:lpstr>
      <vt:lpstr>The Power of Unity in the Truth</vt:lpstr>
      <vt:lpstr>The Power of Unity in the Truth</vt:lpstr>
      <vt:lpstr>The Power of Unity in the Truth</vt:lpstr>
      <vt:lpstr>Hymns for Worship at Woodmont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Power of Unity in the Truth</dc:title>
  <dc:creator>Bettye Locklair</dc:creator>
  <cp:lastModifiedBy>Bettye Locklair</cp:lastModifiedBy>
  <cp:revision>5</cp:revision>
  <cp:lastPrinted>2023-08-27T21:19:24Z</cp:lastPrinted>
  <dcterms:created xsi:type="dcterms:W3CDTF">2023-08-25T21:16:39Z</dcterms:created>
  <dcterms:modified xsi:type="dcterms:W3CDTF">2023-08-27T23:41:29Z</dcterms:modified>
</cp:coreProperties>
</file>