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3" r:id="rId3"/>
    <p:sldId id="257" r:id="rId4"/>
    <p:sldId id="264" r:id="rId5"/>
    <p:sldId id="261" r:id="rId6"/>
    <p:sldId id="265" r:id="rId7"/>
    <p:sldId id="262" r:id="rId8"/>
    <p:sldId id="266" r:id="rId9"/>
    <p:sldId id="258" r:id="rId10"/>
    <p:sldId id="269" r:id="rId11"/>
    <p:sldId id="267" r:id="rId12"/>
    <p:sldId id="268" r:id="rId13"/>
    <p:sldId id="271" r:id="rId14"/>
    <p:sldId id="270" r:id="rId15"/>
    <p:sldId id="259" r:id="rId16"/>
    <p:sldId id="260" r:id="rId17"/>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C3091D30-77C4-4358-971C-C931A0FBE3C4}" type="datetimeFigureOut">
              <a:rPr lang="en-US" smtClean="0"/>
              <a:t>10/22/2023</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B94755DF-A4BD-4926-A99F-28200A1382C3}" type="slidenum">
              <a:rPr lang="en-US" smtClean="0"/>
              <a:t>‹#›</a:t>
            </a:fld>
            <a:endParaRPr lang="en-US"/>
          </a:p>
        </p:txBody>
      </p:sp>
    </p:spTree>
    <p:extLst>
      <p:ext uri="{BB962C8B-B14F-4D97-AF65-F5344CB8AC3E}">
        <p14:creationId xmlns:p14="http://schemas.microsoft.com/office/powerpoint/2010/main" val="2982193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is the greatest?  David, Abraham, Moses, Job, or one of the prophets.  NT- Peter, James, John, no they were the ones asking among themselves which caused problems among them.  Jesus had just told His disciples that He was going to be delivered up by the chief priests, condemned to death, sent to the Gentiles who would scourge Him, He would be crucified &amp; rise from the dead.  It’s like they weren’t listening, mother of James &amp; John asked to sit at his right &amp; left hand. 10 disciples mad. </a:t>
            </a:r>
          </a:p>
        </p:txBody>
      </p:sp>
      <p:sp>
        <p:nvSpPr>
          <p:cNvPr id="4" name="Slide Number Placeholder 3"/>
          <p:cNvSpPr>
            <a:spLocks noGrp="1"/>
          </p:cNvSpPr>
          <p:nvPr>
            <p:ph type="sldNum" sz="quarter" idx="5"/>
          </p:nvPr>
        </p:nvSpPr>
        <p:spPr/>
        <p:txBody>
          <a:bodyPr/>
          <a:lstStyle/>
          <a:p>
            <a:fld id="{B94755DF-A4BD-4926-A99F-28200A1382C3}" type="slidenum">
              <a:rPr lang="en-US" smtClean="0"/>
              <a:t>1</a:t>
            </a:fld>
            <a:endParaRPr lang="en-US"/>
          </a:p>
        </p:txBody>
      </p:sp>
    </p:spTree>
    <p:extLst>
      <p:ext uri="{BB962C8B-B14F-4D97-AF65-F5344CB8AC3E}">
        <p14:creationId xmlns:p14="http://schemas.microsoft.com/office/powerpoint/2010/main" val="2254341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in positions of power are the greatest in the kingdom.  Preachers, pastors, Pope, religious leaders.  As powerful a preacher as Paul was he still had to learn that God’s grace is enough, power is perfected in weakness, not strength. He had to learn that when he was weak (suffering in the flesh, insults, distresses, persecutions, &amp; difficulties).  </a:t>
            </a:r>
          </a:p>
        </p:txBody>
      </p:sp>
      <p:sp>
        <p:nvSpPr>
          <p:cNvPr id="4" name="Slide Number Placeholder 3"/>
          <p:cNvSpPr>
            <a:spLocks noGrp="1"/>
          </p:cNvSpPr>
          <p:nvPr>
            <p:ph type="sldNum" sz="quarter" idx="5"/>
          </p:nvPr>
        </p:nvSpPr>
        <p:spPr/>
        <p:txBody>
          <a:bodyPr/>
          <a:lstStyle/>
          <a:p>
            <a:fld id="{B94755DF-A4BD-4926-A99F-28200A1382C3}" type="slidenum">
              <a:rPr lang="en-US" smtClean="0"/>
              <a:t>10</a:t>
            </a:fld>
            <a:endParaRPr lang="en-US"/>
          </a:p>
        </p:txBody>
      </p:sp>
    </p:spTree>
    <p:extLst>
      <p:ext uri="{BB962C8B-B14F-4D97-AF65-F5344CB8AC3E}">
        <p14:creationId xmlns:p14="http://schemas.microsoft.com/office/powerpoint/2010/main" val="3506981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Who is the greatest?  Look at it from God’s perspective instead of the world.  “He who is slow to anger is better than the mighty, &amp; he who rules his spirit, than he who captures a city”  Listen to Him.  Those who rule their spirit are stronger than the mightiest warrior according to God.  God notices that &amp; blesses that.  If you are persecuted you are blessed, insulted blessed, made fun of, blessed.  Jesus crucified in </a:t>
            </a:r>
            <a:r>
              <a:rPr lang="en-US" b="0" i="0" dirty="0" err="1">
                <a:solidFill>
                  <a:srgbClr val="000000"/>
                </a:solidFill>
                <a:effectLst/>
                <a:latin typeface="system-ui"/>
              </a:rPr>
              <a:t>weaknes</a:t>
            </a:r>
            <a:r>
              <a:rPr lang="en-US" b="0" i="0" dirty="0">
                <a:solidFill>
                  <a:srgbClr val="000000"/>
                </a:solidFill>
                <a:effectLst/>
                <a:latin typeface="system-ui"/>
              </a:rPr>
              <a:t>, but lives because of the power of God. </a:t>
            </a:r>
            <a:endParaRPr lang="en-US" dirty="0"/>
          </a:p>
        </p:txBody>
      </p:sp>
      <p:sp>
        <p:nvSpPr>
          <p:cNvPr id="4" name="Slide Number Placeholder 3"/>
          <p:cNvSpPr>
            <a:spLocks noGrp="1"/>
          </p:cNvSpPr>
          <p:nvPr>
            <p:ph type="sldNum" sz="quarter" idx="5"/>
          </p:nvPr>
        </p:nvSpPr>
        <p:spPr/>
        <p:txBody>
          <a:bodyPr/>
          <a:lstStyle/>
          <a:p>
            <a:fld id="{B94755DF-A4BD-4926-A99F-28200A1382C3}" type="slidenum">
              <a:rPr lang="en-US" smtClean="0"/>
              <a:t>11</a:t>
            </a:fld>
            <a:endParaRPr lang="en-US"/>
          </a:p>
        </p:txBody>
      </p:sp>
    </p:spTree>
    <p:extLst>
      <p:ext uri="{BB962C8B-B14F-4D97-AF65-F5344CB8AC3E}">
        <p14:creationId xmlns:p14="http://schemas.microsoft.com/office/powerpoint/2010/main" val="674742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Harmony of God’s will, not many but few will go the hard way in Christ that leads to heaven as most are on the highway to hell.  Enter the narrow or difficult way.  So let’s never argue who is the greatest in the kingdom of heaven for God is greater than all, &amp; His Son always gave credit to His Father for what He was doing on earth, even to death on the cross with joy. </a:t>
            </a:r>
          </a:p>
        </p:txBody>
      </p:sp>
      <p:sp>
        <p:nvSpPr>
          <p:cNvPr id="4" name="Slide Number Placeholder 3"/>
          <p:cNvSpPr>
            <a:spLocks noGrp="1"/>
          </p:cNvSpPr>
          <p:nvPr>
            <p:ph type="sldNum" sz="quarter" idx="5"/>
          </p:nvPr>
        </p:nvSpPr>
        <p:spPr/>
        <p:txBody>
          <a:bodyPr/>
          <a:lstStyle/>
          <a:p>
            <a:fld id="{B94755DF-A4BD-4926-A99F-28200A1382C3}" type="slidenum">
              <a:rPr lang="en-US" smtClean="0"/>
              <a:t>12</a:t>
            </a:fld>
            <a:endParaRPr lang="en-US"/>
          </a:p>
        </p:txBody>
      </p:sp>
    </p:spTree>
    <p:extLst>
      <p:ext uri="{BB962C8B-B14F-4D97-AF65-F5344CB8AC3E}">
        <p14:creationId xmlns:p14="http://schemas.microsoft.com/office/powerpoint/2010/main" val="3674099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served, humble, poor. Apostles desired rule, learned to serve; humbled exalted; Joseph- from sold as a slave to ruling over Egypt. Moses meekest man. </a:t>
            </a:r>
          </a:p>
        </p:txBody>
      </p:sp>
      <p:sp>
        <p:nvSpPr>
          <p:cNvPr id="4" name="Slide Number Placeholder 3"/>
          <p:cNvSpPr>
            <a:spLocks noGrp="1"/>
          </p:cNvSpPr>
          <p:nvPr>
            <p:ph type="sldNum" sz="quarter" idx="5"/>
          </p:nvPr>
        </p:nvSpPr>
        <p:spPr/>
        <p:txBody>
          <a:bodyPr/>
          <a:lstStyle/>
          <a:p>
            <a:fld id="{B94755DF-A4BD-4926-A99F-28200A1382C3}" type="slidenum">
              <a:rPr lang="en-US" smtClean="0"/>
              <a:t>16</a:t>
            </a:fld>
            <a:endParaRPr lang="en-US"/>
          </a:p>
        </p:txBody>
      </p:sp>
    </p:spTree>
    <p:extLst>
      <p:ext uri="{BB962C8B-B14F-4D97-AF65-F5344CB8AC3E}">
        <p14:creationId xmlns:p14="http://schemas.microsoft.com/office/powerpoint/2010/main" val="3617956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served, humble, poor. Apostles desired rule, learned to serve; humbled exalted; Joseph- from sold as a slave to ruling over Egypt. Moses meekest man.  </a:t>
            </a:r>
          </a:p>
        </p:txBody>
      </p:sp>
      <p:sp>
        <p:nvSpPr>
          <p:cNvPr id="4" name="Slide Number Placeholder 3"/>
          <p:cNvSpPr>
            <a:spLocks noGrp="1"/>
          </p:cNvSpPr>
          <p:nvPr>
            <p:ph type="sldNum" sz="quarter" idx="5"/>
          </p:nvPr>
        </p:nvSpPr>
        <p:spPr/>
        <p:txBody>
          <a:bodyPr/>
          <a:lstStyle/>
          <a:p>
            <a:fld id="{B94755DF-A4BD-4926-A99F-28200A1382C3}" type="slidenum">
              <a:rPr lang="en-US" smtClean="0"/>
              <a:t>2</a:t>
            </a:fld>
            <a:endParaRPr lang="en-US"/>
          </a:p>
        </p:txBody>
      </p:sp>
    </p:spTree>
    <p:extLst>
      <p:ext uri="{BB962C8B-B14F-4D97-AF65-F5344CB8AC3E}">
        <p14:creationId xmlns:p14="http://schemas.microsoft.com/office/powerpoint/2010/main" val="36322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taught by humility, longsuffering, patience, that He was giving His life as a ransom, that it is a spiritual kingdom, not physical &amp; He said this many times.  See Mark 9.</a:t>
            </a:r>
          </a:p>
          <a:p>
            <a:r>
              <a:rPr lang="en-US" dirty="0"/>
              <a:t>That was just for the 12 disciples right?  No it was for all to hear. The Pharisees hypocrites who were in Moses’ chair but they didn’t practice what they preached &amp; were intimidating, mean, &amp; heartless in their dealings with others.  Jesus told the crowds &amp; the disciples in warning about them &amp; said “the greatest among you shall be your servant”  Joseph- prison to the palace, slave to ruler over all Egypt next to Pharaoh</a:t>
            </a:r>
          </a:p>
        </p:txBody>
      </p:sp>
      <p:sp>
        <p:nvSpPr>
          <p:cNvPr id="4" name="Slide Number Placeholder 3"/>
          <p:cNvSpPr>
            <a:spLocks noGrp="1"/>
          </p:cNvSpPr>
          <p:nvPr>
            <p:ph type="sldNum" sz="quarter" idx="5"/>
          </p:nvPr>
        </p:nvSpPr>
        <p:spPr/>
        <p:txBody>
          <a:bodyPr/>
          <a:lstStyle/>
          <a:p>
            <a:fld id="{B94755DF-A4BD-4926-A99F-28200A1382C3}" type="slidenum">
              <a:rPr lang="en-US" smtClean="0"/>
              <a:t>3</a:t>
            </a:fld>
            <a:endParaRPr lang="en-US"/>
          </a:p>
        </p:txBody>
      </p:sp>
    </p:spTree>
    <p:extLst>
      <p:ext uri="{BB962C8B-B14F-4D97-AF65-F5344CB8AC3E}">
        <p14:creationId xmlns:p14="http://schemas.microsoft.com/office/powerpoint/2010/main" val="969677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Disciples asked the question &amp; as they were selfish, ambitious, prideful &amp; Jesus had to humble them by putting a child before them.  Your not even going to get there unless you are change your will for God’s will and become like this little child.  Who is the greatest?  Humble yourself. </a:t>
            </a:r>
          </a:p>
        </p:txBody>
      </p:sp>
      <p:sp>
        <p:nvSpPr>
          <p:cNvPr id="4" name="Slide Number Placeholder 3"/>
          <p:cNvSpPr>
            <a:spLocks noGrp="1"/>
          </p:cNvSpPr>
          <p:nvPr>
            <p:ph type="sldNum" sz="quarter" idx="5"/>
          </p:nvPr>
        </p:nvSpPr>
        <p:spPr/>
        <p:txBody>
          <a:bodyPr/>
          <a:lstStyle/>
          <a:p>
            <a:fld id="{B94755DF-A4BD-4926-A99F-28200A1382C3}" type="slidenum">
              <a:rPr lang="en-US" smtClean="0"/>
              <a:t>4</a:t>
            </a:fld>
            <a:endParaRPr lang="en-US"/>
          </a:p>
        </p:txBody>
      </p:sp>
    </p:spTree>
    <p:extLst>
      <p:ext uri="{BB962C8B-B14F-4D97-AF65-F5344CB8AC3E}">
        <p14:creationId xmlns:p14="http://schemas.microsoft.com/office/powerpoint/2010/main" val="3167585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Come to Jesus who was humble, weary &amp; heavy laden, rest for your souls.  Apostles desired rule, learned to serve; humbled exalted; Moses meekest man. Those who humble themselves will be exalted. </a:t>
            </a:r>
          </a:p>
        </p:txBody>
      </p:sp>
      <p:sp>
        <p:nvSpPr>
          <p:cNvPr id="4" name="Slide Number Placeholder 3"/>
          <p:cNvSpPr>
            <a:spLocks noGrp="1"/>
          </p:cNvSpPr>
          <p:nvPr>
            <p:ph type="sldNum" sz="quarter" idx="5"/>
          </p:nvPr>
        </p:nvSpPr>
        <p:spPr/>
        <p:txBody>
          <a:bodyPr/>
          <a:lstStyle/>
          <a:p>
            <a:fld id="{B94755DF-A4BD-4926-A99F-28200A1382C3}" type="slidenum">
              <a:rPr lang="en-US" smtClean="0"/>
              <a:t>5</a:t>
            </a:fld>
            <a:endParaRPr lang="en-US"/>
          </a:p>
        </p:txBody>
      </p:sp>
    </p:spTree>
    <p:extLst>
      <p:ext uri="{BB962C8B-B14F-4D97-AF65-F5344CB8AC3E}">
        <p14:creationId xmlns:p14="http://schemas.microsoft.com/office/powerpoint/2010/main" val="3988547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rich are the greatest because look how God had blessed them.  But who did Cod choose to be rich in faith?  </a:t>
            </a:r>
          </a:p>
        </p:txBody>
      </p:sp>
      <p:sp>
        <p:nvSpPr>
          <p:cNvPr id="4" name="Slide Number Placeholder 3"/>
          <p:cNvSpPr>
            <a:spLocks noGrp="1"/>
          </p:cNvSpPr>
          <p:nvPr>
            <p:ph type="sldNum" sz="quarter" idx="5"/>
          </p:nvPr>
        </p:nvSpPr>
        <p:spPr/>
        <p:txBody>
          <a:bodyPr/>
          <a:lstStyle/>
          <a:p>
            <a:fld id="{B94755DF-A4BD-4926-A99F-28200A1382C3}" type="slidenum">
              <a:rPr lang="en-US" smtClean="0"/>
              <a:t>6</a:t>
            </a:fld>
            <a:endParaRPr lang="en-US"/>
          </a:p>
        </p:txBody>
      </p:sp>
    </p:spTree>
    <p:extLst>
      <p:ext uri="{BB962C8B-B14F-4D97-AF65-F5344CB8AC3E}">
        <p14:creationId xmlns:p14="http://schemas.microsoft.com/office/powerpoint/2010/main" val="2572073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the rich, but the poor in spirit. Lazarus &amp; the rich man. “</a:t>
            </a:r>
            <a:r>
              <a:rPr lang="en-US" b="0" i="0" dirty="0">
                <a:solidFill>
                  <a:srgbClr val="000000"/>
                </a:solidFill>
                <a:effectLst/>
                <a:latin typeface="system-ui"/>
              </a:rPr>
              <a:t>you know the grace of our Lord Jesus Christ, that though He was rich, yet for your sake He became poor, so that you through His poverty might become rich”</a:t>
            </a:r>
            <a:endParaRPr lang="en-US" dirty="0"/>
          </a:p>
        </p:txBody>
      </p:sp>
      <p:sp>
        <p:nvSpPr>
          <p:cNvPr id="4" name="Slide Number Placeholder 3"/>
          <p:cNvSpPr>
            <a:spLocks noGrp="1"/>
          </p:cNvSpPr>
          <p:nvPr>
            <p:ph type="sldNum" sz="quarter" idx="5"/>
          </p:nvPr>
        </p:nvSpPr>
        <p:spPr/>
        <p:txBody>
          <a:bodyPr/>
          <a:lstStyle/>
          <a:p>
            <a:fld id="{B94755DF-A4BD-4926-A99F-28200A1382C3}" type="slidenum">
              <a:rPr lang="en-US" smtClean="0"/>
              <a:t>7</a:t>
            </a:fld>
            <a:endParaRPr lang="en-US"/>
          </a:p>
        </p:txBody>
      </p:sp>
    </p:spTree>
    <p:extLst>
      <p:ext uri="{BB962C8B-B14F-4D97-AF65-F5344CB8AC3E}">
        <p14:creationId xmlns:p14="http://schemas.microsoft.com/office/powerpoint/2010/main" val="461666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wise are the greatest.  Great philosophers (Plato, Aristotle, Socrates, etc.)  Today, scientists have all the facts, knowledge, &amp; influence in our society today</a:t>
            </a:r>
          </a:p>
        </p:txBody>
      </p:sp>
      <p:sp>
        <p:nvSpPr>
          <p:cNvPr id="4" name="Slide Number Placeholder 3"/>
          <p:cNvSpPr>
            <a:spLocks noGrp="1"/>
          </p:cNvSpPr>
          <p:nvPr>
            <p:ph type="sldNum" sz="quarter" idx="5"/>
          </p:nvPr>
        </p:nvSpPr>
        <p:spPr/>
        <p:txBody>
          <a:bodyPr/>
          <a:lstStyle/>
          <a:p>
            <a:fld id="{B94755DF-A4BD-4926-A99F-28200A1382C3}" type="slidenum">
              <a:rPr lang="en-US" smtClean="0"/>
              <a:t>8</a:t>
            </a:fld>
            <a:endParaRPr lang="en-US"/>
          </a:p>
        </p:txBody>
      </p:sp>
    </p:spTree>
    <p:extLst>
      <p:ext uri="{BB962C8B-B14F-4D97-AF65-F5344CB8AC3E}">
        <p14:creationId xmlns:p14="http://schemas.microsoft.com/office/powerpoint/2010/main" val="1596701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wisdom of this world is foolishness before God. God was well pleased the foolishness of the message preached to save those who believe. DBR of Christ.  The godly let the words of Christ dwell within them richly.  So we do all in the name of the Lord Jesus who died a cruel death, was raised to sit at God’s right hand, and that is our motivation for studying, meditating, and set our mind on heavenly things, not earthly things. </a:t>
            </a:r>
          </a:p>
        </p:txBody>
      </p:sp>
      <p:sp>
        <p:nvSpPr>
          <p:cNvPr id="4" name="Slide Number Placeholder 3"/>
          <p:cNvSpPr>
            <a:spLocks noGrp="1"/>
          </p:cNvSpPr>
          <p:nvPr>
            <p:ph type="sldNum" sz="quarter" idx="5"/>
          </p:nvPr>
        </p:nvSpPr>
        <p:spPr/>
        <p:txBody>
          <a:bodyPr/>
          <a:lstStyle/>
          <a:p>
            <a:fld id="{B94755DF-A4BD-4926-A99F-28200A1382C3}" type="slidenum">
              <a:rPr lang="en-US" smtClean="0"/>
              <a:t>9</a:t>
            </a:fld>
            <a:endParaRPr lang="en-US"/>
          </a:p>
        </p:txBody>
      </p:sp>
    </p:spTree>
    <p:extLst>
      <p:ext uri="{BB962C8B-B14F-4D97-AF65-F5344CB8AC3E}">
        <p14:creationId xmlns:p14="http://schemas.microsoft.com/office/powerpoint/2010/main" val="3647406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EEEE1-5FFF-CF18-EC0E-E730E1C579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627687-1F9B-5E39-B102-7441BACC0A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5C347F-141E-FD65-4B79-D630B493AC60}"/>
              </a:ext>
            </a:extLst>
          </p:cNvPr>
          <p:cNvSpPr>
            <a:spLocks noGrp="1"/>
          </p:cNvSpPr>
          <p:nvPr>
            <p:ph type="dt" sz="half" idx="10"/>
          </p:nvPr>
        </p:nvSpPr>
        <p:spPr/>
        <p:txBody>
          <a:bodyPr/>
          <a:lstStyle/>
          <a:p>
            <a:fld id="{99AFE662-F01C-4802-A77D-35029BE80EF0}" type="datetimeFigureOut">
              <a:rPr lang="en-US" smtClean="0"/>
              <a:t>10/22/2023</a:t>
            </a:fld>
            <a:endParaRPr lang="en-US"/>
          </a:p>
        </p:txBody>
      </p:sp>
      <p:sp>
        <p:nvSpPr>
          <p:cNvPr id="5" name="Footer Placeholder 4">
            <a:extLst>
              <a:ext uri="{FF2B5EF4-FFF2-40B4-BE49-F238E27FC236}">
                <a16:creationId xmlns:a16="http://schemas.microsoft.com/office/drawing/2014/main" id="{12564F5C-59C3-17D8-D1AD-4F90CD0378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4DCDC-3A7F-6CC7-24C2-AD36D10DCAA0}"/>
              </a:ext>
            </a:extLst>
          </p:cNvPr>
          <p:cNvSpPr>
            <a:spLocks noGrp="1"/>
          </p:cNvSpPr>
          <p:nvPr>
            <p:ph type="sldNum" sz="quarter" idx="12"/>
          </p:nvPr>
        </p:nvSpPr>
        <p:spPr/>
        <p:txBody>
          <a:bodyPr/>
          <a:lstStyle/>
          <a:p>
            <a:fld id="{1A2664FD-139C-45CB-A5CB-9AC588A4C93E}" type="slidenum">
              <a:rPr lang="en-US" smtClean="0"/>
              <a:t>‹#›</a:t>
            </a:fld>
            <a:endParaRPr lang="en-US"/>
          </a:p>
        </p:txBody>
      </p:sp>
    </p:spTree>
    <p:extLst>
      <p:ext uri="{BB962C8B-B14F-4D97-AF65-F5344CB8AC3E}">
        <p14:creationId xmlns:p14="http://schemas.microsoft.com/office/powerpoint/2010/main" val="376336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17277-FAA3-CCC5-A196-6A84F72728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67B9E6-7127-8B93-7CF6-3759FBD73A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F11216-4D21-9092-9FD5-C44EEE9CD01F}"/>
              </a:ext>
            </a:extLst>
          </p:cNvPr>
          <p:cNvSpPr>
            <a:spLocks noGrp="1"/>
          </p:cNvSpPr>
          <p:nvPr>
            <p:ph type="dt" sz="half" idx="10"/>
          </p:nvPr>
        </p:nvSpPr>
        <p:spPr/>
        <p:txBody>
          <a:bodyPr/>
          <a:lstStyle/>
          <a:p>
            <a:fld id="{99AFE662-F01C-4802-A77D-35029BE80EF0}" type="datetimeFigureOut">
              <a:rPr lang="en-US" smtClean="0"/>
              <a:t>10/22/2023</a:t>
            </a:fld>
            <a:endParaRPr lang="en-US"/>
          </a:p>
        </p:txBody>
      </p:sp>
      <p:sp>
        <p:nvSpPr>
          <p:cNvPr id="5" name="Footer Placeholder 4">
            <a:extLst>
              <a:ext uri="{FF2B5EF4-FFF2-40B4-BE49-F238E27FC236}">
                <a16:creationId xmlns:a16="http://schemas.microsoft.com/office/drawing/2014/main" id="{BE66D688-D9D1-7AFF-0C4E-CE050ABB3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7C4D5-7AAF-BF00-F807-1EF56344C751}"/>
              </a:ext>
            </a:extLst>
          </p:cNvPr>
          <p:cNvSpPr>
            <a:spLocks noGrp="1"/>
          </p:cNvSpPr>
          <p:nvPr>
            <p:ph type="sldNum" sz="quarter" idx="12"/>
          </p:nvPr>
        </p:nvSpPr>
        <p:spPr/>
        <p:txBody>
          <a:bodyPr/>
          <a:lstStyle/>
          <a:p>
            <a:fld id="{1A2664FD-139C-45CB-A5CB-9AC588A4C93E}" type="slidenum">
              <a:rPr lang="en-US" smtClean="0"/>
              <a:t>‹#›</a:t>
            </a:fld>
            <a:endParaRPr lang="en-US"/>
          </a:p>
        </p:txBody>
      </p:sp>
    </p:spTree>
    <p:extLst>
      <p:ext uri="{BB962C8B-B14F-4D97-AF65-F5344CB8AC3E}">
        <p14:creationId xmlns:p14="http://schemas.microsoft.com/office/powerpoint/2010/main" val="2636879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30D1E4-94AA-27C9-D4CD-CEFEFA7966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C31E93-36CF-1E6D-AC44-AD7C9F62FB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857D7-61BE-7B1F-F5A4-02BCF82D1237}"/>
              </a:ext>
            </a:extLst>
          </p:cNvPr>
          <p:cNvSpPr>
            <a:spLocks noGrp="1"/>
          </p:cNvSpPr>
          <p:nvPr>
            <p:ph type="dt" sz="half" idx="10"/>
          </p:nvPr>
        </p:nvSpPr>
        <p:spPr/>
        <p:txBody>
          <a:bodyPr/>
          <a:lstStyle/>
          <a:p>
            <a:fld id="{99AFE662-F01C-4802-A77D-35029BE80EF0}" type="datetimeFigureOut">
              <a:rPr lang="en-US" smtClean="0"/>
              <a:t>10/22/2023</a:t>
            </a:fld>
            <a:endParaRPr lang="en-US"/>
          </a:p>
        </p:txBody>
      </p:sp>
      <p:sp>
        <p:nvSpPr>
          <p:cNvPr id="5" name="Footer Placeholder 4">
            <a:extLst>
              <a:ext uri="{FF2B5EF4-FFF2-40B4-BE49-F238E27FC236}">
                <a16:creationId xmlns:a16="http://schemas.microsoft.com/office/drawing/2014/main" id="{FC55F645-3BFA-14BB-0861-DA207304F2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CD701F-8FF3-FDAF-CBDA-31EA2142861D}"/>
              </a:ext>
            </a:extLst>
          </p:cNvPr>
          <p:cNvSpPr>
            <a:spLocks noGrp="1"/>
          </p:cNvSpPr>
          <p:nvPr>
            <p:ph type="sldNum" sz="quarter" idx="12"/>
          </p:nvPr>
        </p:nvSpPr>
        <p:spPr/>
        <p:txBody>
          <a:bodyPr/>
          <a:lstStyle/>
          <a:p>
            <a:fld id="{1A2664FD-139C-45CB-A5CB-9AC588A4C93E}" type="slidenum">
              <a:rPr lang="en-US" smtClean="0"/>
              <a:t>‹#›</a:t>
            </a:fld>
            <a:endParaRPr lang="en-US"/>
          </a:p>
        </p:txBody>
      </p:sp>
    </p:spTree>
    <p:extLst>
      <p:ext uri="{BB962C8B-B14F-4D97-AF65-F5344CB8AC3E}">
        <p14:creationId xmlns:p14="http://schemas.microsoft.com/office/powerpoint/2010/main" val="2328951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2CF98-F95E-7B61-6094-BE2B3BD02C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831AE9-8767-A9F3-B8D4-079138BA30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CD5D95-538A-DD40-4953-B6677E75B784}"/>
              </a:ext>
            </a:extLst>
          </p:cNvPr>
          <p:cNvSpPr>
            <a:spLocks noGrp="1"/>
          </p:cNvSpPr>
          <p:nvPr>
            <p:ph type="dt" sz="half" idx="10"/>
          </p:nvPr>
        </p:nvSpPr>
        <p:spPr/>
        <p:txBody>
          <a:bodyPr/>
          <a:lstStyle/>
          <a:p>
            <a:fld id="{99AFE662-F01C-4802-A77D-35029BE80EF0}" type="datetimeFigureOut">
              <a:rPr lang="en-US" smtClean="0"/>
              <a:t>10/22/2023</a:t>
            </a:fld>
            <a:endParaRPr lang="en-US"/>
          </a:p>
        </p:txBody>
      </p:sp>
      <p:sp>
        <p:nvSpPr>
          <p:cNvPr id="5" name="Footer Placeholder 4">
            <a:extLst>
              <a:ext uri="{FF2B5EF4-FFF2-40B4-BE49-F238E27FC236}">
                <a16:creationId xmlns:a16="http://schemas.microsoft.com/office/drawing/2014/main" id="{4E7C3251-3D73-A78F-DD2D-BB0641EA5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61089C-1DB7-E1BC-E956-A1124560D564}"/>
              </a:ext>
            </a:extLst>
          </p:cNvPr>
          <p:cNvSpPr>
            <a:spLocks noGrp="1"/>
          </p:cNvSpPr>
          <p:nvPr>
            <p:ph type="sldNum" sz="quarter" idx="12"/>
          </p:nvPr>
        </p:nvSpPr>
        <p:spPr/>
        <p:txBody>
          <a:bodyPr/>
          <a:lstStyle/>
          <a:p>
            <a:fld id="{1A2664FD-139C-45CB-A5CB-9AC588A4C93E}" type="slidenum">
              <a:rPr lang="en-US" smtClean="0"/>
              <a:t>‹#›</a:t>
            </a:fld>
            <a:endParaRPr lang="en-US"/>
          </a:p>
        </p:txBody>
      </p:sp>
    </p:spTree>
    <p:extLst>
      <p:ext uri="{BB962C8B-B14F-4D97-AF65-F5344CB8AC3E}">
        <p14:creationId xmlns:p14="http://schemas.microsoft.com/office/powerpoint/2010/main" val="1504525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76FDC-0313-082F-7B25-84E11DC1CF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74BB80-56D4-8752-0F4D-34C12AA055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C9C3AB-FC0C-8CBF-E536-2E244DFB1811}"/>
              </a:ext>
            </a:extLst>
          </p:cNvPr>
          <p:cNvSpPr>
            <a:spLocks noGrp="1"/>
          </p:cNvSpPr>
          <p:nvPr>
            <p:ph type="dt" sz="half" idx="10"/>
          </p:nvPr>
        </p:nvSpPr>
        <p:spPr/>
        <p:txBody>
          <a:bodyPr/>
          <a:lstStyle/>
          <a:p>
            <a:fld id="{99AFE662-F01C-4802-A77D-35029BE80EF0}" type="datetimeFigureOut">
              <a:rPr lang="en-US" smtClean="0"/>
              <a:t>10/22/2023</a:t>
            </a:fld>
            <a:endParaRPr lang="en-US"/>
          </a:p>
        </p:txBody>
      </p:sp>
      <p:sp>
        <p:nvSpPr>
          <p:cNvPr id="5" name="Footer Placeholder 4">
            <a:extLst>
              <a:ext uri="{FF2B5EF4-FFF2-40B4-BE49-F238E27FC236}">
                <a16:creationId xmlns:a16="http://schemas.microsoft.com/office/drawing/2014/main" id="{76C45AF3-E09C-E3A6-1E38-257F1E5D2B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FC167D-96F7-07E7-497A-0E4ED9467C11}"/>
              </a:ext>
            </a:extLst>
          </p:cNvPr>
          <p:cNvSpPr>
            <a:spLocks noGrp="1"/>
          </p:cNvSpPr>
          <p:nvPr>
            <p:ph type="sldNum" sz="quarter" idx="12"/>
          </p:nvPr>
        </p:nvSpPr>
        <p:spPr/>
        <p:txBody>
          <a:bodyPr/>
          <a:lstStyle/>
          <a:p>
            <a:fld id="{1A2664FD-139C-45CB-A5CB-9AC588A4C93E}" type="slidenum">
              <a:rPr lang="en-US" smtClean="0"/>
              <a:t>‹#›</a:t>
            </a:fld>
            <a:endParaRPr lang="en-US"/>
          </a:p>
        </p:txBody>
      </p:sp>
    </p:spTree>
    <p:extLst>
      <p:ext uri="{BB962C8B-B14F-4D97-AF65-F5344CB8AC3E}">
        <p14:creationId xmlns:p14="http://schemas.microsoft.com/office/powerpoint/2010/main" val="2580487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A2AE2-2838-BD2B-94DF-87E1186AE0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2EF773-84CF-3865-1A2A-63CF91BA69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17E10F-6850-5C21-7232-9A6EC87020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F8C0D8-29EB-D80C-F427-CD21D1B54000}"/>
              </a:ext>
            </a:extLst>
          </p:cNvPr>
          <p:cNvSpPr>
            <a:spLocks noGrp="1"/>
          </p:cNvSpPr>
          <p:nvPr>
            <p:ph type="dt" sz="half" idx="10"/>
          </p:nvPr>
        </p:nvSpPr>
        <p:spPr/>
        <p:txBody>
          <a:bodyPr/>
          <a:lstStyle/>
          <a:p>
            <a:fld id="{99AFE662-F01C-4802-A77D-35029BE80EF0}" type="datetimeFigureOut">
              <a:rPr lang="en-US" smtClean="0"/>
              <a:t>10/22/2023</a:t>
            </a:fld>
            <a:endParaRPr lang="en-US"/>
          </a:p>
        </p:txBody>
      </p:sp>
      <p:sp>
        <p:nvSpPr>
          <p:cNvPr id="6" name="Footer Placeholder 5">
            <a:extLst>
              <a:ext uri="{FF2B5EF4-FFF2-40B4-BE49-F238E27FC236}">
                <a16:creationId xmlns:a16="http://schemas.microsoft.com/office/drawing/2014/main" id="{EE498BF7-DBA1-2364-21A4-8D29C508A3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0B2549-DBBF-5F4A-8DA1-DA312A623C15}"/>
              </a:ext>
            </a:extLst>
          </p:cNvPr>
          <p:cNvSpPr>
            <a:spLocks noGrp="1"/>
          </p:cNvSpPr>
          <p:nvPr>
            <p:ph type="sldNum" sz="quarter" idx="12"/>
          </p:nvPr>
        </p:nvSpPr>
        <p:spPr/>
        <p:txBody>
          <a:bodyPr/>
          <a:lstStyle/>
          <a:p>
            <a:fld id="{1A2664FD-139C-45CB-A5CB-9AC588A4C93E}" type="slidenum">
              <a:rPr lang="en-US" smtClean="0"/>
              <a:t>‹#›</a:t>
            </a:fld>
            <a:endParaRPr lang="en-US"/>
          </a:p>
        </p:txBody>
      </p:sp>
    </p:spTree>
    <p:extLst>
      <p:ext uri="{BB962C8B-B14F-4D97-AF65-F5344CB8AC3E}">
        <p14:creationId xmlns:p14="http://schemas.microsoft.com/office/powerpoint/2010/main" val="1932832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7CC56-4295-693E-F054-256FF7834D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AAE3D7-B145-D237-C8D7-4E2DA87753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F05F66-D7E6-6E5B-C958-961FF716C0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3245D3-FDF1-AB92-58E8-D658B6ECC8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969AEA-C46D-536D-48DC-F994BA05D1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604EEE-7068-3235-6F42-E6A13890A3F5}"/>
              </a:ext>
            </a:extLst>
          </p:cNvPr>
          <p:cNvSpPr>
            <a:spLocks noGrp="1"/>
          </p:cNvSpPr>
          <p:nvPr>
            <p:ph type="dt" sz="half" idx="10"/>
          </p:nvPr>
        </p:nvSpPr>
        <p:spPr/>
        <p:txBody>
          <a:bodyPr/>
          <a:lstStyle/>
          <a:p>
            <a:fld id="{99AFE662-F01C-4802-A77D-35029BE80EF0}" type="datetimeFigureOut">
              <a:rPr lang="en-US" smtClean="0"/>
              <a:t>10/22/2023</a:t>
            </a:fld>
            <a:endParaRPr lang="en-US"/>
          </a:p>
        </p:txBody>
      </p:sp>
      <p:sp>
        <p:nvSpPr>
          <p:cNvPr id="8" name="Footer Placeholder 7">
            <a:extLst>
              <a:ext uri="{FF2B5EF4-FFF2-40B4-BE49-F238E27FC236}">
                <a16:creationId xmlns:a16="http://schemas.microsoft.com/office/drawing/2014/main" id="{A621BDE1-FE60-8C5E-05EA-8085C17DA1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151D49-D403-9F7E-BE24-AB3FBBCA96AA}"/>
              </a:ext>
            </a:extLst>
          </p:cNvPr>
          <p:cNvSpPr>
            <a:spLocks noGrp="1"/>
          </p:cNvSpPr>
          <p:nvPr>
            <p:ph type="sldNum" sz="quarter" idx="12"/>
          </p:nvPr>
        </p:nvSpPr>
        <p:spPr/>
        <p:txBody>
          <a:bodyPr/>
          <a:lstStyle/>
          <a:p>
            <a:fld id="{1A2664FD-139C-45CB-A5CB-9AC588A4C93E}" type="slidenum">
              <a:rPr lang="en-US" smtClean="0"/>
              <a:t>‹#›</a:t>
            </a:fld>
            <a:endParaRPr lang="en-US"/>
          </a:p>
        </p:txBody>
      </p:sp>
    </p:spTree>
    <p:extLst>
      <p:ext uri="{BB962C8B-B14F-4D97-AF65-F5344CB8AC3E}">
        <p14:creationId xmlns:p14="http://schemas.microsoft.com/office/powerpoint/2010/main" val="1767188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48360-0E00-77FA-C6C4-A134B5A202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017F45-3150-EFD1-5FE2-F7FFDCC24617}"/>
              </a:ext>
            </a:extLst>
          </p:cNvPr>
          <p:cNvSpPr>
            <a:spLocks noGrp="1"/>
          </p:cNvSpPr>
          <p:nvPr>
            <p:ph type="dt" sz="half" idx="10"/>
          </p:nvPr>
        </p:nvSpPr>
        <p:spPr/>
        <p:txBody>
          <a:bodyPr/>
          <a:lstStyle/>
          <a:p>
            <a:fld id="{99AFE662-F01C-4802-A77D-35029BE80EF0}" type="datetimeFigureOut">
              <a:rPr lang="en-US" smtClean="0"/>
              <a:t>10/22/2023</a:t>
            </a:fld>
            <a:endParaRPr lang="en-US"/>
          </a:p>
        </p:txBody>
      </p:sp>
      <p:sp>
        <p:nvSpPr>
          <p:cNvPr id="4" name="Footer Placeholder 3">
            <a:extLst>
              <a:ext uri="{FF2B5EF4-FFF2-40B4-BE49-F238E27FC236}">
                <a16:creationId xmlns:a16="http://schemas.microsoft.com/office/drawing/2014/main" id="{3EA70AE2-4FF1-B160-8D49-7AAAD3FDBA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68F939-6AD8-C903-6467-7DEEB301BD96}"/>
              </a:ext>
            </a:extLst>
          </p:cNvPr>
          <p:cNvSpPr>
            <a:spLocks noGrp="1"/>
          </p:cNvSpPr>
          <p:nvPr>
            <p:ph type="sldNum" sz="quarter" idx="12"/>
          </p:nvPr>
        </p:nvSpPr>
        <p:spPr/>
        <p:txBody>
          <a:bodyPr/>
          <a:lstStyle/>
          <a:p>
            <a:fld id="{1A2664FD-139C-45CB-A5CB-9AC588A4C93E}" type="slidenum">
              <a:rPr lang="en-US" smtClean="0"/>
              <a:t>‹#›</a:t>
            </a:fld>
            <a:endParaRPr lang="en-US"/>
          </a:p>
        </p:txBody>
      </p:sp>
    </p:spTree>
    <p:extLst>
      <p:ext uri="{BB962C8B-B14F-4D97-AF65-F5344CB8AC3E}">
        <p14:creationId xmlns:p14="http://schemas.microsoft.com/office/powerpoint/2010/main" val="1995850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36D627-90BB-6E92-C9B4-BE01B9FC7905}"/>
              </a:ext>
            </a:extLst>
          </p:cNvPr>
          <p:cNvSpPr>
            <a:spLocks noGrp="1"/>
          </p:cNvSpPr>
          <p:nvPr>
            <p:ph type="dt" sz="half" idx="10"/>
          </p:nvPr>
        </p:nvSpPr>
        <p:spPr/>
        <p:txBody>
          <a:bodyPr/>
          <a:lstStyle/>
          <a:p>
            <a:fld id="{99AFE662-F01C-4802-A77D-35029BE80EF0}" type="datetimeFigureOut">
              <a:rPr lang="en-US" smtClean="0"/>
              <a:t>10/22/2023</a:t>
            </a:fld>
            <a:endParaRPr lang="en-US"/>
          </a:p>
        </p:txBody>
      </p:sp>
      <p:sp>
        <p:nvSpPr>
          <p:cNvPr id="3" name="Footer Placeholder 2">
            <a:extLst>
              <a:ext uri="{FF2B5EF4-FFF2-40B4-BE49-F238E27FC236}">
                <a16:creationId xmlns:a16="http://schemas.microsoft.com/office/drawing/2014/main" id="{98F16DD3-6DCD-A123-7A70-74FF90A3A8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037931-80C1-9D6C-BCDF-CF1B423713DD}"/>
              </a:ext>
            </a:extLst>
          </p:cNvPr>
          <p:cNvSpPr>
            <a:spLocks noGrp="1"/>
          </p:cNvSpPr>
          <p:nvPr>
            <p:ph type="sldNum" sz="quarter" idx="12"/>
          </p:nvPr>
        </p:nvSpPr>
        <p:spPr/>
        <p:txBody>
          <a:bodyPr/>
          <a:lstStyle/>
          <a:p>
            <a:fld id="{1A2664FD-139C-45CB-A5CB-9AC588A4C93E}" type="slidenum">
              <a:rPr lang="en-US" smtClean="0"/>
              <a:t>‹#›</a:t>
            </a:fld>
            <a:endParaRPr lang="en-US"/>
          </a:p>
        </p:txBody>
      </p:sp>
    </p:spTree>
    <p:extLst>
      <p:ext uri="{BB962C8B-B14F-4D97-AF65-F5344CB8AC3E}">
        <p14:creationId xmlns:p14="http://schemas.microsoft.com/office/powerpoint/2010/main" val="3782388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45C22-2AFA-6D2B-34E6-DF7A07BA16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65051E-15F6-D489-21E1-7642EC7373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1F0502-B087-44CD-E81E-BC86620CA2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978638-DC85-0C97-F2D2-C8458FA6A57A}"/>
              </a:ext>
            </a:extLst>
          </p:cNvPr>
          <p:cNvSpPr>
            <a:spLocks noGrp="1"/>
          </p:cNvSpPr>
          <p:nvPr>
            <p:ph type="dt" sz="half" idx="10"/>
          </p:nvPr>
        </p:nvSpPr>
        <p:spPr/>
        <p:txBody>
          <a:bodyPr/>
          <a:lstStyle/>
          <a:p>
            <a:fld id="{99AFE662-F01C-4802-A77D-35029BE80EF0}" type="datetimeFigureOut">
              <a:rPr lang="en-US" smtClean="0"/>
              <a:t>10/22/2023</a:t>
            </a:fld>
            <a:endParaRPr lang="en-US"/>
          </a:p>
        </p:txBody>
      </p:sp>
      <p:sp>
        <p:nvSpPr>
          <p:cNvPr id="6" name="Footer Placeholder 5">
            <a:extLst>
              <a:ext uri="{FF2B5EF4-FFF2-40B4-BE49-F238E27FC236}">
                <a16:creationId xmlns:a16="http://schemas.microsoft.com/office/drawing/2014/main" id="{0550296B-1F3A-E151-F93A-141C56BE49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A767A0-77CC-FED0-1864-858B3EB7051B}"/>
              </a:ext>
            </a:extLst>
          </p:cNvPr>
          <p:cNvSpPr>
            <a:spLocks noGrp="1"/>
          </p:cNvSpPr>
          <p:nvPr>
            <p:ph type="sldNum" sz="quarter" idx="12"/>
          </p:nvPr>
        </p:nvSpPr>
        <p:spPr/>
        <p:txBody>
          <a:bodyPr/>
          <a:lstStyle/>
          <a:p>
            <a:fld id="{1A2664FD-139C-45CB-A5CB-9AC588A4C93E}" type="slidenum">
              <a:rPr lang="en-US" smtClean="0"/>
              <a:t>‹#›</a:t>
            </a:fld>
            <a:endParaRPr lang="en-US"/>
          </a:p>
        </p:txBody>
      </p:sp>
    </p:spTree>
    <p:extLst>
      <p:ext uri="{BB962C8B-B14F-4D97-AF65-F5344CB8AC3E}">
        <p14:creationId xmlns:p14="http://schemas.microsoft.com/office/powerpoint/2010/main" val="3536673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B180B-4C70-0EB6-215B-92D5C431AD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A0839D-A8C8-E1C7-286C-C440A7E65A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C7E3A0-E720-76A4-D213-D3F1A5002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CAAAD-29D9-32CC-906D-D75660630C44}"/>
              </a:ext>
            </a:extLst>
          </p:cNvPr>
          <p:cNvSpPr>
            <a:spLocks noGrp="1"/>
          </p:cNvSpPr>
          <p:nvPr>
            <p:ph type="dt" sz="half" idx="10"/>
          </p:nvPr>
        </p:nvSpPr>
        <p:spPr/>
        <p:txBody>
          <a:bodyPr/>
          <a:lstStyle/>
          <a:p>
            <a:fld id="{99AFE662-F01C-4802-A77D-35029BE80EF0}" type="datetimeFigureOut">
              <a:rPr lang="en-US" smtClean="0"/>
              <a:t>10/22/2023</a:t>
            </a:fld>
            <a:endParaRPr lang="en-US"/>
          </a:p>
        </p:txBody>
      </p:sp>
      <p:sp>
        <p:nvSpPr>
          <p:cNvPr id="6" name="Footer Placeholder 5">
            <a:extLst>
              <a:ext uri="{FF2B5EF4-FFF2-40B4-BE49-F238E27FC236}">
                <a16:creationId xmlns:a16="http://schemas.microsoft.com/office/drawing/2014/main" id="{16016935-F13B-63D4-9177-29FFC603E9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52E869-C9E8-3696-BB61-4A0692F630C9}"/>
              </a:ext>
            </a:extLst>
          </p:cNvPr>
          <p:cNvSpPr>
            <a:spLocks noGrp="1"/>
          </p:cNvSpPr>
          <p:nvPr>
            <p:ph type="sldNum" sz="quarter" idx="12"/>
          </p:nvPr>
        </p:nvSpPr>
        <p:spPr/>
        <p:txBody>
          <a:bodyPr/>
          <a:lstStyle/>
          <a:p>
            <a:fld id="{1A2664FD-139C-45CB-A5CB-9AC588A4C93E}" type="slidenum">
              <a:rPr lang="en-US" smtClean="0"/>
              <a:t>‹#›</a:t>
            </a:fld>
            <a:endParaRPr lang="en-US"/>
          </a:p>
        </p:txBody>
      </p:sp>
    </p:spTree>
    <p:extLst>
      <p:ext uri="{BB962C8B-B14F-4D97-AF65-F5344CB8AC3E}">
        <p14:creationId xmlns:p14="http://schemas.microsoft.com/office/powerpoint/2010/main" val="1881785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EA29EF-313C-1A86-D128-F833AD4227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7A77ED-9796-B6C8-8AF4-36E91DF41E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80C48E-A7C0-FA85-0062-93BA9E63B8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FE662-F01C-4802-A77D-35029BE80EF0}" type="datetimeFigureOut">
              <a:rPr lang="en-US" smtClean="0"/>
              <a:t>10/22/2023</a:t>
            </a:fld>
            <a:endParaRPr lang="en-US"/>
          </a:p>
        </p:txBody>
      </p:sp>
      <p:sp>
        <p:nvSpPr>
          <p:cNvPr id="5" name="Footer Placeholder 4">
            <a:extLst>
              <a:ext uri="{FF2B5EF4-FFF2-40B4-BE49-F238E27FC236}">
                <a16:creationId xmlns:a16="http://schemas.microsoft.com/office/drawing/2014/main" id="{4594B557-CC34-D55B-24BB-260882B261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46EEBE-F094-51B2-06CB-C13D99D66B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664FD-139C-45CB-A5CB-9AC588A4C93E}" type="slidenum">
              <a:rPr lang="en-US" smtClean="0"/>
              <a:t>‹#›</a:t>
            </a:fld>
            <a:endParaRPr lang="en-US"/>
          </a:p>
        </p:txBody>
      </p:sp>
    </p:spTree>
    <p:extLst>
      <p:ext uri="{BB962C8B-B14F-4D97-AF65-F5344CB8AC3E}">
        <p14:creationId xmlns:p14="http://schemas.microsoft.com/office/powerpoint/2010/main" val="64558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CBFEB-6A83-97EE-05D6-19B2A5D4C6B9}"/>
              </a:ext>
            </a:extLst>
          </p:cNvPr>
          <p:cNvSpPr>
            <a:spLocks noGrp="1"/>
          </p:cNvSpPr>
          <p:nvPr>
            <p:ph type="ctrTitle"/>
          </p:nvPr>
        </p:nvSpPr>
        <p:spPr>
          <a:xfrm>
            <a:off x="1524000" y="1122363"/>
            <a:ext cx="9144000" cy="2536978"/>
          </a:xfrm>
        </p:spPr>
        <p:txBody>
          <a:bodyPr/>
          <a:lstStyle/>
          <a:p>
            <a:endParaRPr lang="en-US" dirty="0"/>
          </a:p>
        </p:txBody>
      </p:sp>
      <p:sp>
        <p:nvSpPr>
          <p:cNvPr id="3" name="Subtitle 2">
            <a:extLst>
              <a:ext uri="{FF2B5EF4-FFF2-40B4-BE49-F238E27FC236}">
                <a16:creationId xmlns:a16="http://schemas.microsoft.com/office/drawing/2014/main" id="{6034B2DE-884C-0BA4-3A72-68EF0F00250D}"/>
              </a:ext>
            </a:extLst>
          </p:cNvPr>
          <p:cNvSpPr>
            <a:spLocks noGrp="1"/>
          </p:cNvSpPr>
          <p:nvPr>
            <p:ph type="subTitle" idx="1"/>
          </p:nvPr>
        </p:nvSpPr>
        <p:spPr/>
        <p:txBody>
          <a:bodyPr/>
          <a:lstStyle/>
          <a:p>
            <a:endParaRPr lang="en-US"/>
          </a:p>
        </p:txBody>
      </p:sp>
      <p:pic>
        <p:nvPicPr>
          <p:cNvPr id="1026" name="Picture 2" descr="Who is the Greatest in the Kingdom of Heaven - Pr. Joy Janobas - YouTube">
            <a:extLst>
              <a:ext uri="{FF2B5EF4-FFF2-40B4-BE49-F238E27FC236}">
                <a16:creationId xmlns:a16="http://schemas.microsoft.com/office/drawing/2014/main" id="{4830F2E2-B4CD-9C63-B8B7-4D19BC8D14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7287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637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0"/>
            <a:ext cx="12192000" cy="6858000"/>
          </a:xfrm>
        </p:spPr>
        <p:txBody>
          <a:bodyPr>
            <a:normAutofit/>
          </a:bodyPr>
          <a:lstStyle/>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“Because of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surpassing greatness of the revelations</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this reason, </a:t>
            </a:r>
            <a:r>
              <a:rPr lang="en-US" sz="32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to keep me from exalting myself</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there was given </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me a thorn in the flesh, </a:t>
            </a:r>
            <a:r>
              <a:rPr lang="en-US" sz="32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a messenger of Satan to torment </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me—</a:t>
            </a:r>
            <a:r>
              <a:rPr lang="en-US" sz="32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to keep me from exalting myself</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Concerning this I </a:t>
            </a:r>
          </a:p>
          <a:p>
            <a:pPr marL="0" indent="0" algn="ctr">
              <a:buNone/>
            </a:pP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implored</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the Lord </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three times that it might leave me. And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a:t>
            </a:r>
          </a:p>
          <a:p>
            <a:pPr marL="0" indent="0" algn="ctr">
              <a:buNone/>
            </a:pP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has said</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me,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My grace is sufficient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for you</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power is </a:t>
            </a:r>
          </a:p>
          <a:p>
            <a:pPr marL="0" indent="0" algn="ctr">
              <a:buNone/>
            </a:pP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perfected</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in weakness</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Most gladly, therefore, I will rather</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boast about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my weaknesses</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so that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power of Christ may </a:t>
            </a:r>
          </a:p>
          <a:p>
            <a:pPr marL="0" indent="0" algn="ctr">
              <a:buNone/>
            </a:pP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dwell</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in me. Therefore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 am well content with weaknesses</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with</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insults, with distresses, with persecutions, with difficulties,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for </a:t>
            </a:r>
          </a:p>
          <a:p>
            <a:pPr marL="0" indent="0" algn="ctr">
              <a:buNone/>
            </a:pP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Christ’s sake</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a:t>
            </a:r>
            <a:r>
              <a:rPr lang="en-US" sz="32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when I am weak, then I am strong</a:t>
            </a:r>
            <a:r>
              <a:rPr lang="en-US" sz="3200" u="sng"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(2 Corinthians 12:7-10)</a:t>
            </a:r>
          </a:p>
        </p:txBody>
      </p:sp>
    </p:spTree>
    <p:extLst>
      <p:ext uri="{BB962C8B-B14F-4D97-AF65-F5344CB8AC3E}">
        <p14:creationId xmlns:p14="http://schemas.microsoft.com/office/powerpoint/2010/main" val="3705395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EC3B-5FA0-82FC-A9EA-126BEC1B034C}"/>
              </a:ext>
            </a:extLst>
          </p:cNvPr>
          <p:cNvSpPr>
            <a:spLocks noGrp="1"/>
          </p:cNvSpPr>
          <p:nvPr>
            <p:ph type="title"/>
          </p:nvPr>
        </p:nvSpPr>
        <p:spPr>
          <a:xfrm>
            <a:off x="0" y="1"/>
            <a:ext cx="12192000" cy="1097279"/>
          </a:xfrm>
        </p:spPr>
        <p:txBody>
          <a:bodyPr>
            <a:normAutofit/>
          </a:bodyPr>
          <a:lstStyle/>
          <a:p>
            <a:pPr algn="ct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Who is the Greatest in the Kingdom of Heaven? </a:t>
            </a:r>
          </a:p>
        </p:txBody>
      </p:sp>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1195754"/>
            <a:ext cx="12192000" cy="5662245"/>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Not the worldly wise, but the godly</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1:20-24; 3:18-23; Colossians 3:16-17)</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Not the strong, but the weak</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(Proverbs 16:32; 2 Cor. 12:7-10; 13:4; Matt. 5:10-12) </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09305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EC3B-5FA0-82FC-A9EA-126BEC1B034C}"/>
              </a:ext>
            </a:extLst>
          </p:cNvPr>
          <p:cNvSpPr>
            <a:spLocks noGrp="1"/>
          </p:cNvSpPr>
          <p:nvPr>
            <p:ph type="title"/>
          </p:nvPr>
        </p:nvSpPr>
        <p:spPr>
          <a:xfrm>
            <a:off x="0" y="1"/>
            <a:ext cx="12192000" cy="1097279"/>
          </a:xfrm>
        </p:spPr>
        <p:txBody>
          <a:bodyPr>
            <a:normAutofit/>
          </a:bodyPr>
          <a:lstStyle/>
          <a:p>
            <a:pPr algn="ct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Who is the Greatest in the Kingdom of Heaven? </a:t>
            </a:r>
          </a:p>
        </p:txBody>
      </p:sp>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1195754"/>
            <a:ext cx="12192000" cy="5662245"/>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Not the worldly wise, but the godly</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1:20-24; 3:18-23; Colossians 3:16-17)</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Not the strong, but the weak</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(Proverbs 16:32; 2 Cor. 12:7-10; 13:4; Matt. 5:10-12) </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Not the many, but the few</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7:13-14; 21-23; Luke 13:24; 1 Cor. 1:26-31)</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86737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0"/>
            <a:ext cx="12192000" cy="6858000"/>
          </a:xfrm>
        </p:spPr>
        <p:txBody>
          <a:bodyPr>
            <a:normAutofit/>
          </a:bodyPr>
          <a:lstStyle/>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“Enter by the narrow gate. For the gate is wide &amp; the</a:t>
            </a:r>
          </a:p>
          <a:p>
            <a:pPr marL="0" indent="0" algn="ctr">
              <a:buNone/>
            </a:pPr>
            <a:r>
              <a:rPr lang="en-US" sz="32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way is easy that leads to </a:t>
            </a:r>
            <a:r>
              <a:rPr lang="en-US" sz="32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destruction</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those who enter </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by it are many. For the gate is narrow &amp;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way is hard </a:t>
            </a:r>
          </a:p>
          <a:p>
            <a:pPr marL="0" indent="0" algn="ctr">
              <a:buNone/>
            </a:pP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that leads to life</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2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those who find it are </a:t>
            </a:r>
            <a:r>
              <a:rPr lang="en-US" sz="32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few</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2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Not everyone </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who says to me, ‘Lord, Lord,’ </a:t>
            </a:r>
            <a:r>
              <a:rPr lang="en-US" sz="32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will enter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kingdom</a:t>
            </a:r>
          </a:p>
          <a:p>
            <a:pPr marL="0" indent="0" algn="ctr">
              <a:buNone/>
            </a:pP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heaven</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but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one who does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will of my Father </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who is in </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heaven. On that day </a:t>
            </a:r>
            <a:r>
              <a:rPr lang="en-US" sz="32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many will say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to me</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‘Lord, Lord, did we </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prophesy in your name, cast out demons in your name, &amp;</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do many mighty works in your name?’ Then will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 declare </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them,</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 never knew </a:t>
            </a:r>
            <a:r>
              <a:rPr lang="en-US" sz="32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you</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2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depart</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from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2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you workers of lawlessness</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(Matthew 7:13-14, 21-23)</a:t>
            </a:r>
          </a:p>
        </p:txBody>
      </p:sp>
    </p:spTree>
    <p:extLst>
      <p:ext uri="{BB962C8B-B14F-4D97-AF65-F5344CB8AC3E}">
        <p14:creationId xmlns:p14="http://schemas.microsoft.com/office/powerpoint/2010/main" val="93599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0"/>
            <a:ext cx="12192000" cy="6858000"/>
          </a:xfrm>
        </p:spPr>
        <p:txBody>
          <a:bodyPr>
            <a:normAutofit/>
          </a:bodyPr>
          <a:lstStyle/>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consider your calling,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that there were </a:t>
            </a:r>
            <a:r>
              <a:rPr lang="en-US" sz="32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many</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wise according to the flesh, </a:t>
            </a:r>
            <a:r>
              <a:rPr lang="en-US" sz="32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many </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mighty, </a:t>
            </a:r>
            <a:r>
              <a:rPr lang="en-US" sz="32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many</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noble; but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has chosen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foolish things </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of the world to</a:t>
            </a:r>
          </a:p>
          <a:p>
            <a:pPr marL="0" indent="0" algn="ctr">
              <a:buNone/>
            </a:pP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shame</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2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wise</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has chosen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weak </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things of the</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world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to shame </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things which are </a:t>
            </a:r>
            <a:r>
              <a:rPr lang="en-US" sz="32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strong</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base </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things</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of the world and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despised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has chosen</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things that are </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so that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 may nullify </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things that are, </a:t>
            </a:r>
            <a:r>
              <a:rPr lang="en-US" sz="32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that no man </a:t>
            </a:r>
          </a:p>
          <a:p>
            <a:pPr marL="0" indent="0" algn="ctr">
              <a:buNone/>
            </a:pPr>
            <a:r>
              <a:rPr lang="en-US" sz="32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may boast before God</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But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by His doing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 are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Christ </a:t>
            </a:r>
          </a:p>
          <a:p>
            <a:pPr marL="0" indent="0" algn="ctr">
              <a:buNone/>
            </a:pP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Jesus</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who became to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us</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2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wisdom from God</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righteousness</a:t>
            </a:r>
          </a:p>
          <a:p>
            <a:pPr marL="0" indent="0" algn="ctr">
              <a:buNone/>
            </a:pPr>
            <a:r>
              <a:rPr lang="en-US" sz="3200" dirty="0">
                <a:solidFill>
                  <a:srgbClr val="92D050"/>
                </a:solidFill>
                <a:latin typeface="Tahoma" panose="020B0604030504040204" pitchFamily="34" charset="0"/>
                <a:ea typeface="Tahoma" panose="020B0604030504040204" pitchFamily="34" charset="0"/>
                <a:cs typeface="Tahoma" panose="020B0604030504040204" pitchFamily="34" charset="0"/>
              </a:rPr>
              <a:t>&amp;</a:t>
            </a:r>
            <a:r>
              <a:rPr lang="en-US" sz="32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 sanctification, &amp; redemption</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so that, just as it is written, </a:t>
            </a:r>
          </a:p>
          <a:p>
            <a:pPr marL="0" indent="0" algn="ctr">
              <a:buNone/>
            </a:pP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2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Let him who boasts, </a:t>
            </a:r>
            <a:r>
              <a:rPr lang="en-US" sz="3200" b="0" i="0" cap="small" dirty="0">
                <a:solidFill>
                  <a:srgbClr val="92D050"/>
                </a:solidFill>
                <a:effectLst/>
                <a:latin typeface="Tahoma" panose="020B0604030504040204" pitchFamily="34" charset="0"/>
                <a:ea typeface="Tahoma" panose="020B0604030504040204" pitchFamily="34" charset="0"/>
                <a:cs typeface="Tahoma" panose="020B0604030504040204" pitchFamily="34" charset="0"/>
              </a:rPr>
              <a:t>boast</a:t>
            </a:r>
            <a:r>
              <a:rPr lang="en-US" sz="32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2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a:t>
            </a:r>
            <a:r>
              <a:rPr lang="en-US" sz="32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1:26-31)</a:t>
            </a:r>
          </a:p>
        </p:txBody>
      </p:sp>
    </p:spTree>
    <p:extLst>
      <p:ext uri="{BB962C8B-B14F-4D97-AF65-F5344CB8AC3E}">
        <p14:creationId xmlns:p14="http://schemas.microsoft.com/office/powerpoint/2010/main" val="122368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EC3B-5FA0-82FC-A9EA-126BEC1B034C}"/>
              </a:ext>
            </a:extLst>
          </p:cNvPr>
          <p:cNvSpPr>
            <a:spLocks noGrp="1"/>
          </p:cNvSpPr>
          <p:nvPr>
            <p:ph type="title"/>
          </p:nvPr>
        </p:nvSpPr>
        <p:spPr>
          <a:xfrm>
            <a:off x="0" y="1"/>
            <a:ext cx="12192000" cy="1097279"/>
          </a:xfrm>
        </p:spPr>
        <p:txBody>
          <a:bodyPr>
            <a:noAutofit/>
          </a:bodyPr>
          <a:lstStyle/>
          <a:p>
            <a:pPr algn="ctr"/>
            <a:r>
              <a:rPr lang="en-US" sz="4900" dirty="0">
                <a:solidFill>
                  <a:srgbClr val="00B0F0"/>
                </a:solidFill>
                <a:latin typeface="Tahoma" panose="020B0604030504040204" pitchFamily="34" charset="0"/>
                <a:ea typeface="Tahoma" panose="020B0604030504040204" pitchFamily="34" charset="0"/>
                <a:cs typeface="Tahoma" panose="020B0604030504040204" pitchFamily="34" charset="0"/>
              </a:rPr>
              <a:t>What has God Done to Shame the Boastful </a:t>
            </a:r>
          </a:p>
        </p:txBody>
      </p:sp>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1195754"/>
            <a:ext cx="12192000" cy="5662245"/>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chose the foolish to shame the wise</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chose the weak to shame the strong</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chose the low &amp; despised to nullify worldly things</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are in Christ, you have wisdom from God,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righteousness, redemption, &amp; sanctification!</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boasting in the Lord or in what you have done?</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291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EC3B-5FA0-82FC-A9EA-126BEC1B034C}"/>
              </a:ext>
            </a:extLst>
          </p:cNvPr>
          <p:cNvSpPr>
            <a:spLocks noGrp="1"/>
          </p:cNvSpPr>
          <p:nvPr>
            <p:ph type="title"/>
          </p:nvPr>
        </p:nvSpPr>
        <p:spPr>
          <a:xfrm>
            <a:off x="0" y="1"/>
            <a:ext cx="12192000" cy="1097279"/>
          </a:xfrm>
        </p:spPr>
        <p:txBody>
          <a:bodyPr>
            <a:normAutofit/>
          </a:bodyPr>
          <a:lstStyle/>
          <a:p>
            <a:pPr algn="ct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Questions to Ask Yourself if You’re in the Faith </a:t>
            </a:r>
          </a:p>
        </p:txBody>
      </p:sp>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1195754"/>
            <a:ext cx="12192000" cy="5662245"/>
          </a:xfrm>
        </p:spPr>
        <p:txBody>
          <a:bodyPr>
            <a:norm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Do you lord it over others, or serve them like the Lord</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Do you humble yourself like Jesus or are you prideful?</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Are you totally dependent on God or in riches?</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Does God’s word dwell in you or the world’s wisdom?</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Are you trusting in God’s strength or your own?</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Are you on the easy road to hell or hard way to heaven?</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8590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EC3B-5FA0-82FC-A9EA-126BEC1B034C}"/>
              </a:ext>
            </a:extLst>
          </p:cNvPr>
          <p:cNvSpPr>
            <a:spLocks noGrp="1"/>
          </p:cNvSpPr>
          <p:nvPr>
            <p:ph type="title"/>
          </p:nvPr>
        </p:nvSpPr>
        <p:spPr>
          <a:xfrm>
            <a:off x="0" y="1"/>
            <a:ext cx="12192000" cy="1097279"/>
          </a:xfrm>
        </p:spPr>
        <p:txBody>
          <a:bodyPr>
            <a:normAutofit/>
          </a:bodyPr>
          <a:lstStyle/>
          <a:p>
            <a:pPr algn="ct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Who is the Greatest in the Kingdom of Heaven? </a:t>
            </a:r>
          </a:p>
        </p:txBody>
      </p:sp>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1195754"/>
            <a:ext cx="12192000" cy="5662245"/>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Jesus called them to Himself and said,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know that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rulers of the Gentiles lord it over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them,</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their</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 great men exercise authority over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them.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It is not this way among you, but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whoever wishes to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become great among you</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shall be your servant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whoever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wishes to be first among you</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shall be your slave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just as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Son of Man did not come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to be served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but to serve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to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give His life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a ransom for many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20:25-28)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8039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EC3B-5FA0-82FC-A9EA-126BEC1B034C}"/>
              </a:ext>
            </a:extLst>
          </p:cNvPr>
          <p:cNvSpPr>
            <a:spLocks noGrp="1"/>
          </p:cNvSpPr>
          <p:nvPr>
            <p:ph type="title"/>
          </p:nvPr>
        </p:nvSpPr>
        <p:spPr>
          <a:xfrm>
            <a:off x="0" y="1"/>
            <a:ext cx="12192000" cy="1097279"/>
          </a:xfrm>
        </p:spPr>
        <p:txBody>
          <a:bodyPr>
            <a:normAutofit/>
          </a:bodyPr>
          <a:lstStyle/>
          <a:p>
            <a:pPr algn="ct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Who is the Greatest in the Kingdom of Heaven? </a:t>
            </a:r>
          </a:p>
        </p:txBody>
      </p:sp>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1195754"/>
            <a:ext cx="12192000" cy="5662245"/>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Not the ruler, but the servant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20:25-28; 23:11; Mark 9:31-35)</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2920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EC3B-5FA0-82FC-A9EA-126BEC1B034C}"/>
              </a:ext>
            </a:extLst>
          </p:cNvPr>
          <p:cNvSpPr>
            <a:spLocks noGrp="1"/>
          </p:cNvSpPr>
          <p:nvPr>
            <p:ph type="title"/>
          </p:nvPr>
        </p:nvSpPr>
        <p:spPr>
          <a:xfrm>
            <a:off x="0" y="1"/>
            <a:ext cx="12192000" cy="1097279"/>
          </a:xfrm>
        </p:spPr>
        <p:txBody>
          <a:bodyPr>
            <a:normAutofit/>
          </a:bodyPr>
          <a:lstStyle/>
          <a:p>
            <a:pPr algn="ct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Who is the Greatest in the Kingdom of Heaven? </a:t>
            </a:r>
          </a:p>
        </p:txBody>
      </p:sp>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1195754"/>
            <a:ext cx="12192000" cy="5662245"/>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disciples came to Jesus and said,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Who then is greatest in </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kingdom of heaven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 called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a child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to Himself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set him before them,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said, “Truly I say to you,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unless you are converted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become like children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you will not enter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kingdom of heaven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Whoever then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humbles himself</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 as</a:t>
            </a:r>
          </a:p>
          <a:p>
            <a:pPr marL="0" indent="0" algn="ctr">
              <a:buNone/>
            </a:pP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this child</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he is the greatest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kingdom of heaven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(Matthew 18:1-4)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0389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EC3B-5FA0-82FC-A9EA-126BEC1B034C}"/>
              </a:ext>
            </a:extLst>
          </p:cNvPr>
          <p:cNvSpPr>
            <a:spLocks noGrp="1"/>
          </p:cNvSpPr>
          <p:nvPr>
            <p:ph type="title"/>
          </p:nvPr>
        </p:nvSpPr>
        <p:spPr>
          <a:xfrm>
            <a:off x="0" y="1"/>
            <a:ext cx="12192000" cy="1097279"/>
          </a:xfrm>
        </p:spPr>
        <p:txBody>
          <a:bodyPr>
            <a:normAutofit/>
          </a:bodyPr>
          <a:lstStyle/>
          <a:p>
            <a:pPr algn="ct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Who is the Greatest in the Kingdom of Heaven? </a:t>
            </a:r>
          </a:p>
        </p:txBody>
      </p:sp>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1195754"/>
            <a:ext cx="12192000" cy="5662245"/>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Not the ruler, but the servant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20:25-28; 23:11; Mark 9:31-35)</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Not the prideful, but the humble</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(Mark 9:36; Matt. 11:28-30; 18:1-4; 23:12; 1 Pet. 5:6)</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97185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EC3B-5FA0-82FC-A9EA-126BEC1B034C}"/>
              </a:ext>
            </a:extLst>
          </p:cNvPr>
          <p:cNvSpPr>
            <a:spLocks noGrp="1"/>
          </p:cNvSpPr>
          <p:nvPr>
            <p:ph type="title"/>
          </p:nvPr>
        </p:nvSpPr>
        <p:spPr>
          <a:xfrm>
            <a:off x="0" y="1"/>
            <a:ext cx="12192000" cy="1097279"/>
          </a:xfrm>
        </p:spPr>
        <p:txBody>
          <a:bodyPr>
            <a:normAutofit/>
          </a:bodyPr>
          <a:lstStyle/>
          <a:p>
            <a:pPr algn="ct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Who is the Greatest in the Kingdom of Heaven? </a:t>
            </a:r>
          </a:p>
        </p:txBody>
      </p:sp>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1195754"/>
            <a:ext cx="12192000" cy="5662245"/>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“Listen,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my beloved brethren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did not </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choose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poor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of this world </a:t>
            </a:r>
          </a:p>
          <a:p>
            <a:pPr marL="0" indent="0" algn="ctr">
              <a:buNone/>
            </a:pPr>
            <a:r>
              <a:rPr lang="en-US" sz="3600" b="0" i="1"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to be</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rich in faith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heirs of the kingdom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which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 promised to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those who love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Him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you have dishonored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poor man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Is it not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rich who oppress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personally drag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into court?”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(James 2:5-6)</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4719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EC3B-5FA0-82FC-A9EA-126BEC1B034C}"/>
              </a:ext>
            </a:extLst>
          </p:cNvPr>
          <p:cNvSpPr>
            <a:spLocks noGrp="1"/>
          </p:cNvSpPr>
          <p:nvPr>
            <p:ph type="title"/>
          </p:nvPr>
        </p:nvSpPr>
        <p:spPr>
          <a:xfrm>
            <a:off x="0" y="1"/>
            <a:ext cx="12192000" cy="1097279"/>
          </a:xfrm>
        </p:spPr>
        <p:txBody>
          <a:bodyPr>
            <a:normAutofit/>
          </a:bodyPr>
          <a:lstStyle/>
          <a:p>
            <a:pPr algn="ct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Who is the Greatest in the Kingdom of Heaven? </a:t>
            </a:r>
          </a:p>
        </p:txBody>
      </p:sp>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1195754"/>
            <a:ext cx="12192000" cy="5662245"/>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Not the ruler, but the servant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20:25-28; 23:11; Mark 9:31-35)</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Not the prideful, but the humble</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(Mark 9:36; Matt. 11:28-30; 18:1-4; 23:12; 1 Pet. 5:6)</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Not the rich, but the poor in spirit</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5:3; James 2:5-6; 2 Corinthians 8:9)</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39937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0"/>
            <a:ext cx="12192000" cy="6858000"/>
          </a:xfrm>
        </p:spPr>
        <p:txBody>
          <a:bodyPr>
            <a:normAutofit/>
          </a:bodyPr>
          <a:lstStyle/>
          <a:p>
            <a:pPr marL="0" indent="0" algn="ctr">
              <a:buNone/>
            </a:pPr>
            <a:r>
              <a:rPr lang="en-US" sz="35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4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Where is </a:t>
            </a:r>
            <a:r>
              <a:rPr lang="en-US" sz="34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wise man</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Where is </a:t>
            </a:r>
            <a:r>
              <a:rPr lang="en-US" sz="34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scribe</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Where is</a:t>
            </a:r>
          </a:p>
          <a:p>
            <a:pPr marL="0" indent="0" algn="ctr">
              <a:buNone/>
            </a:pPr>
            <a:r>
              <a:rPr lang="en-US" sz="34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debater </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of this age? Has not </a:t>
            </a:r>
            <a:r>
              <a:rPr lang="en-US" sz="34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made </a:t>
            </a:r>
            <a:r>
              <a:rPr lang="en-US" sz="34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foolish the </a:t>
            </a:r>
          </a:p>
          <a:p>
            <a:pPr marL="0" indent="0" algn="ctr">
              <a:buNone/>
            </a:pPr>
            <a:r>
              <a:rPr lang="en-US" sz="34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wisdom of the world</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since in </a:t>
            </a:r>
            <a:r>
              <a:rPr lang="en-US" sz="34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wisdom of God</a:t>
            </a:r>
            <a:r>
              <a:rPr lang="en-US" sz="34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a:t>
            </a:r>
          </a:p>
          <a:p>
            <a:pPr marL="0" indent="0" algn="ctr">
              <a:buNone/>
            </a:pP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world through its wisdom did not </a:t>
            </a:r>
            <a:r>
              <a:rPr lang="en-US" sz="34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come to</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know God, </a:t>
            </a:r>
            <a:r>
              <a:rPr lang="en-US" sz="34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t>
            </a:r>
          </a:p>
          <a:p>
            <a:pPr marL="0" indent="0" algn="ctr">
              <a:buNone/>
            </a:pPr>
            <a:r>
              <a:rPr lang="en-US" sz="34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was well-pleased</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through the foolishness of </a:t>
            </a:r>
            <a:r>
              <a:rPr lang="en-US" sz="34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message </a:t>
            </a:r>
          </a:p>
          <a:p>
            <a:pPr marL="0" indent="0" algn="ctr">
              <a:buNone/>
            </a:pPr>
            <a:r>
              <a:rPr lang="en-US" sz="34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preached</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a:t>
            </a:r>
            <a:r>
              <a:rPr lang="en-US" sz="34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save those who believe</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indeed Jews ask</a:t>
            </a:r>
          </a:p>
          <a:p>
            <a:pPr marL="0" indent="0" algn="ctr">
              <a:buNone/>
            </a:pP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signs &amp; Greeks search for wisdom; but </a:t>
            </a:r>
            <a:r>
              <a:rPr lang="en-US" sz="34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we preach </a:t>
            </a:r>
            <a:r>
              <a:rPr lang="en-US" sz="34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a:t>
            </a:r>
          </a:p>
          <a:p>
            <a:pPr marL="0" indent="0" algn="ctr">
              <a:buNone/>
            </a:pPr>
            <a:r>
              <a:rPr lang="en-US" sz="34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crucified</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4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to Jews a stumbling block &amp; to Gentiles</a:t>
            </a:r>
          </a:p>
          <a:p>
            <a:pPr marL="0" indent="0" algn="ctr">
              <a:buNone/>
            </a:pPr>
            <a:r>
              <a:rPr lang="en-US" sz="34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 foolishness</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but to those who are </a:t>
            </a:r>
            <a:r>
              <a:rPr lang="en-US" sz="34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called</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both Jews</a:t>
            </a: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Greeks, </a:t>
            </a:r>
            <a:r>
              <a:rPr lang="en-US" sz="34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 the power of God and </a:t>
            </a:r>
            <a:r>
              <a:rPr lang="en-US" sz="34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wisdom of God</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1:20-24)</a:t>
            </a:r>
          </a:p>
        </p:txBody>
      </p:sp>
    </p:spTree>
    <p:extLst>
      <p:ext uri="{BB962C8B-B14F-4D97-AF65-F5344CB8AC3E}">
        <p14:creationId xmlns:p14="http://schemas.microsoft.com/office/powerpoint/2010/main" val="197287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EC3B-5FA0-82FC-A9EA-126BEC1B034C}"/>
              </a:ext>
            </a:extLst>
          </p:cNvPr>
          <p:cNvSpPr>
            <a:spLocks noGrp="1"/>
          </p:cNvSpPr>
          <p:nvPr>
            <p:ph type="title"/>
          </p:nvPr>
        </p:nvSpPr>
        <p:spPr>
          <a:xfrm>
            <a:off x="0" y="1"/>
            <a:ext cx="12192000" cy="1097279"/>
          </a:xfrm>
        </p:spPr>
        <p:txBody>
          <a:bodyPr>
            <a:normAutofit/>
          </a:bodyPr>
          <a:lstStyle/>
          <a:p>
            <a:pPr algn="ct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Who is the Greatest in the Kingdom of Heaven? </a:t>
            </a:r>
          </a:p>
        </p:txBody>
      </p:sp>
      <p:sp>
        <p:nvSpPr>
          <p:cNvPr id="3" name="Content Placeholder 2">
            <a:extLst>
              <a:ext uri="{FF2B5EF4-FFF2-40B4-BE49-F238E27FC236}">
                <a16:creationId xmlns:a16="http://schemas.microsoft.com/office/drawing/2014/main" id="{A9BF9774-3173-4A7D-CE46-30E1B5D8E83F}"/>
              </a:ext>
            </a:extLst>
          </p:cNvPr>
          <p:cNvSpPr>
            <a:spLocks noGrp="1"/>
          </p:cNvSpPr>
          <p:nvPr>
            <p:ph idx="1"/>
          </p:nvPr>
        </p:nvSpPr>
        <p:spPr>
          <a:xfrm>
            <a:off x="0" y="1195754"/>
            <a:ext cx="12192000" cy="5662245"/>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Not the worldly wise, but the godly</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1:20-24; 3:18-23; Colossians 3:16-17)</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35996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885</TotalTime>
  <Words>2145</Words>
  <Application>Microsoft Office PowerPoint</Application>
  <PresentationFormat>Widescreen</PresentationFormat>
  <Paragraphs>164</Paragraphs>
  <Slides>16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system-ui</vt:lpstr>
      <vt:lpstr>Tahoma</vt:lpstr>
      <vt:lpstr>Office Theme</vt:lpstr>
      <vt:lpstr>PowerPoint Presentation</vt:lpstr>
      <vt:lpstr>Who is the Greatest in the Kingdom of Heaven? </vt:lpstr>
      <vt:lpstr>Who is the Greatest in the Kingdom of Heaven? </vt:lpstr>
      <vt:lpstr>Who is the Greatest in the Kingdom of Heaven? </vt:lpstr>
      <vt:lpstr>Who is the Greatest in the Kingdom of Heaven? </vt:lpstr>
      <vt:lpstr>Who is the Greatest in the Kingdom of Heaven? </vt:lpstr>
      <vt:lpstr>Who is the Greatest in the Kingdom of Heaven? </vt:lpstr>
      <vt:lpstr>PowerPoint Presentation</vt:lpstr>
      <vt:lpstr>Who is the Greatest in the Kingdom of Heaven? </vt:lpstr>
      <vt:lpstr>PowerPoint Presentation</vt:lpstr>
      <vt:lpstr>Who is the Greatest in the Kingdom of Heaven? </vt:lpstr>
      <vt:lpstr>Who is the Greatest in the Kingdom of Heaven? </vt:lpstr>
      <vt:lpstr>PowerPoint Presentation</vt:lpstr>
      <vt:lpstr>PowerPoint Presentation</vt:lpstr>
      <vt:lpstr>What has God Done to Shame the Boastful </vt:lpstr>
      <vt:lpstr>Questions to Ask Yourself if You’re in the Faith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11</cp:revision>
  <cp:lastPrinted>2023-10-22T12:15:16Z</cp:lastPrinted>
  <dcterms:created xsi:type="dcterms:W3CDTF">2023-10-20T22:03:59Z</dcterms:created>
  <dcterms:modified xsi:type="dcterms:W3CDTF">2023-10-22T12:17:40Z</dcterms:modified>
</cp:coreProperties>
</file>