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58" r:id="rId3"/>
    <p:sldId id="260" r:id="rId4"/>
    <p:sldId id="262" r:id="rId5"/>
    <p:sldId id="263" r:id="rId6"/>
    <p:sldId id="261"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38"/>
      </p:cViewPr>
      <p:guideLst/>
    </p:cSldViewPr>
  </p:slideViewPr>
  <p:notesTextViewPr>
    <p:cViewPr>
      <p:scale>
        <a:sx n="1" d="1"/>
        <a:sy n="1" d="1"/>
      </p:scale>
      <p:origin x="0" y="-1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65655-E474-48B0-AEC0-883AD9666618}" type="datetimeFigureOut">
              <a:rPr lang="en-US" smtClean="0"/>
              <a:t>10/8/2023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A3CD80-86CB-482E-BFA9-34257B835D99}" type="slidenum">
              <a:rPr lang="en-US" smtClean="0"/>
              <a:t>‹#›</a:t>
            </a:fld>
            <a:endParaRPr lang="en-US"/>
          </a:p>
        </p:txBody>
      </p:sp>
    </p:spTree>
    <p:extLst>
      <p:ext uri="{BB962C8B-B14F-4D97-AF65-F5344CB8AC3E}">
        <p14:creationId xmlns:p14="http://schemas.microsoft.com/office/powerpoint/2010/main" val="157843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lueletterbible.org/search/preSearch.cfm?Criteria=Romans+12.19&amp;t=NKJ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A3CD80-86CB-482E-BFA9-34257B835D99}" type="slidenum">
              <a:rPr lang="en-US" smtClean="0"/>
              <a:t>2</a:t>
            </a:fld>
            <a:endParaRPr lang="en-US"/>
          </a:p>
        </p:txBody>
      </p:sp>
    </p:spTree>
    <p:extLst>
      <p:ext uri="{BB962C8B-B14F-4D97-AF65-F5344CB8AC3E}">
        <p14:creationId xmlns:p14="http://schemas.microsoft.com/office/powerpoint/2010/main" val="3576935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some preachers were criticizing Paul while in prison because they were selfish, Paul rejoiced that Christ was preached.  Even when facing death, he rejoiced with brethren.  </a:t>
            </a:r>
          </a:p>
        </p:txBody>
      </p:sp>
      <p:sp>
        <p:nvSpPr>
          <p:cNvPr id="4" name="Slide Number Placeholder 3"/>
          <p:cNvSpPr>
            <a:spLocks noGrp="1"/>
          </p:cNvSpPr>
          <p:nvPr>
            <p:ph type="sldNum" sz="quarter" idx="5"/>
          </p:nvPr>
        </p:nvSpPr>
        <p:spPr/>
        <p:txBody>
          <a:bodyPr/>
          <a:lstStyle/>
          <a:p>
            <a:fld id="{BDA3CD80-86CB-482E-BFA9-34257B835D99}" type="slidenum">
              <a:rPr lang="en-US" smtClean="0"/>
              <a:t>3</a:t>
            </a:fld>
            <a:endParaRPr lang="en-US"/>
          </a:p>
        </p:txBody>
      </p:sp>
    </p:spTree>
    <p:extLst>
      <p:ext uri="{BB962C8B-B14F-4D97-AF65-F5344CB8AC3E}">
        <p14:creationId xmlns:p14="http://schemas.microsoft.com/office/powerpoint/2010/main" val="416405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i="1" kern="100" dirty="0" err="1">
                <a:solidFill>
                  <a:srgbClr val="001320"/>
                </a:solidFill>
                <a:effectLst/>
                <a:latin typeface="Calibri" panose="020F0502020204030204" pitchFamily="34" charset="0"/>
                <a:ea typeface="Calibri" panose="020F0502020204030204" pitchFamily="34" charset="0"/>
                <a:cs typeface="Calibri" panose="020F0502020204030204" pitchFamily="34" charset="0"/>
              </a:rPr>
              <a:t>epieikḗs</a:t>
            </a:r>
            <a:r>
              <a:rPr lang="en-US" sz="1800"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 ("justice beyond ordinary justice") builds on the real </a:t>
            </a:r>
            <a:r>
              <a:rPr lang="en-US" sz="1800" i="1"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intent</a:t>
            </a:r>
            <a:r>
              <a:rPr lang="en-US" sz="1800"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 (purpose) of what is really at stake (note the </a:t>
            </a:r>
            <a:r>
              <a:rPr lang="en-US" sz="1800" i="1"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epi</a:t>
            </a:r>
            <a:r>
              <a:rPr lang="en-US" sz="1800"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 "upon") – hence, is </a:t>
            </a:r>
            <a:r>
              <a:rPr lang="en-US" sz="1800" i="1"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true equity</a:t>
            </a:r>
            <a:r>
              <a:rPr lang="en-US" sz="1800"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 that appropriately fulfills the </a:t>
            </a:r>
            <a:r>
              <a:rPr lang="en-US" sz="1800" i="1"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spirit</a:t>
            </a:r>
            <a:r>
              <a:rPr lang="en-US" sz="1800" kern="1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 (not just the letter) of the law. </a:t>
            </a:r>
            <a:r>
              <a:rPr lang="en-US" sz="1800" kern="100" dirty="0">
                <a:solidFill>
                  <a:srgbClr val="414042"/>
                </a:solidFill>
                <a:effectLst/>
                <a:latin typeface="Calibri" panose="020F0502020204030204" pitchFamily="34" charset="0"/>
                <a:ea typeface="Calibri" panose="020F0502020204030204" pitchFamily="34" charset="0"/>
                <a:cs typeface="Calibri" panose="020F0502020204030204" pitchFamily="34" charset="0"/>
              </a:rPr>
              <a:t>He knows that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vengeance is Mine, says the Lord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none" strike="noStrike" kern="100" dirty="0">
                <a:solidFill>
                  <a:srgbClr val="004161"/>
                </a:solidFill>
                <a:effectLst/>
                <a:latin typeface="Calibri" panose="020F0502020204030204" pitchFamily="34" charset="0"/>
                <a:ea typeface="Calibri" panose="020F0502020204030204" pitchFamily="34" charset="0"/>
                <a:cs typeface="Calibri" panose="020F0502020204030204" pitchFamily="34" charset="0"/>
                <a:hlinkClick r:id="rId3"/>
              </a:rPr>
              <a:t>Romans 12:19</a:t>
            </a:r>
            <a:r>
              <a:rPr lang="en-US" sz="1800" kern="100" dirty="0">
                <a:solidFill>
                  <a:srgbClr val="414042"/>
                </a:solidFill>
                <a:effectLst/>
                <a:latin typeface="Calibri" panose="020F0502020204030204" pitchFamily="34" charset="0"/>
                <a:ea typeface="Calibri" panose="020F0502020204030204" pitchFamily="34" charset="0"/>
                <a:cs typeface="Calibri" panose="020F0502020204030204" pitchFamily="34" charset="0"/>
              </a:rPr>
              <a:t>). It describes a person who is really free to let go of His anxieties and all the things that cause him stress, because he knows that the Lord will take up his cause.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DA3CD80-86CB-482E-BFA9-34257B835D99}" type="slidenum">
              <a:rPr lang="en-US" smtClean="0"/>
              <a:t>4</a:t>
            </a:fld>
            <a:endParaRPr lang="en-US"/>
          </a:p>
        </p:txBody>
      </p:sp>
    </p:spTree>
    <p:extLst>
      <p:ext uri="{BB962C8B-B14F-4D97-AF65-F5344CB8AC3E}">
        <p14:creationId xmlns:p14="http://schemas.microsoft.com/office/powerpoint/2010/main" val="3794039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hard to be thankful to God when your worried about many things that are going on in your life that you can’t control.  But you can pray to the one who can help you have peace that God will answer your prayers so you can let it go and He can take care of it.  Otherwise you are showing that you don’t really trust God.  Martha demanded that the Lord tell her sister to help her but she needed to listen to the Lord like Mary was doing instead of being frustrated.  </a:t>
            </a:r>
          </a:p>
        </p:txBody>
      </p:sp>
      <p:sp>
        <p:nvSpPr>
          <p:cNvPr id="4" name="Slide Number Placeholder 3"/>
          <p:cNvSpPr>
            <a:spLocks noGrp="1"/>
          </p:cNvSpPr>
          <p:nvPr>
            <p:ph type="sldNum" sz="quarter" idx="5"/>
          </p:nvPr>
        </p:nvSpPr>
        <p:spPr/>
        <p:txBody>
          <a:bodyPr/>
          <a:lstStyle/>
          <a:p>
            <a:fld id="{BDA3CD80-86CB-482E-BFA9-34257B835D99}" type="slidenum">
              <a:rPr lang="en-US" smtClean="0"/>
              <a:t>5</a:t>
            </a:fld>
            <a:endParaRPr lang="en-US"/>
          </a:p>
        </p:txBody>
      </p:sp>
    </p:spTree>
    <p:extLst>
      <p:ext uri="{BB962C8B-B14F-4D97-AF65-F5344CB8AC3E}">
        <p14:creationId xmlns:p14="http://schemas.microsoft.com/office/powerpoint/2010/main" val="2196409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forward to meditating on God’s word everyday &amp; it will bring you joy.  You will be renewed in your mind realizing that it is good, acceptable, and perfect.  You will be able to take every thought captive to the obedience of Christ.  You can have the peace that passes all understanding that will guard your hearts &amp; minds in Christ Jesus.  </a:t>
            </a:r>
          </a:p>
        </p:txBody>
      </p:sp>
      <p:sp>
        <p:nvSpPr>
          <p:cNvPr id="4" name="Slide Number Placeholder 3"/>
          <p:cNvSpPr>
            <a:spLocks noGrp="1"/>
          </p:cNvSpPr>
          <p:nvPr>
            <p:ph type="sldNum" sz="quarter" idx="5"/>
          </p:nvPr>
        </p:nvSpPr>
        <p:spPr/>
        <p:txBody>
          <a:bodyPr/>
          <a:lstStyle/>
          <a:p>
            <a:fld id="{BDA3CD80-86CB-482E-BFA9-34257B835D99}" type="slidenum">
              <a:rPr lang="en-US" smtClean="0"/>
              <a:t>6</a:t>
            </a:fld>
            <a:endParaRPr lang="en-US"/>
          </a:p>
        </p:txBody>
      </p:sp>
    </p:spTree>
    <p:extLst>
      <p:ext uri="{BB962C8B-B14F-4D97-AF65-F5344CB8AC3E}">
        <p14:creationId xmlns:p14="http://schemas.microsoft.com/office/powerpoint/2010/main" val="301456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practiced what he preached, &amp; Timothy was told to be an example of what he taught, believed, &amp; practiced.  Hypocritical judging is what is condemned, not judging with righteous judgment.  Build your house on the rock, the solid rock of Christ, by doing what the Scripture says, not on the sinking stands of doubt, fear, and failure. The Pharisees were hypocrites, they not only didn’t practice what they preached but they bound heavy burdens on people &amp; didn’t lift a finger to help them.  You can have the peace that passes all understanding that will guard your hearts &amp; minds in Christ Jesus.  </a:t>
            </a:r>
          </a:p>
        </p:txBody>
      </p:sp>
      <p:sp>
        <p:nvSpPr>
          <p:cNvPr id="4" name="Slide Number Placeholder 3"/>
          <p:cNvSpPr>
            <a:spLocks noGrp="1"/>
          </p:cNvSpPr>
          <p:nvPr>
            <p:ph type="sldNum" sz="quarter" idx="5"/>
          </p:nvPr>
        </p:nvSpPr>
        <p:spPr/>
        <p:txBody>
          <a:bodyPr/>
          <a:lstStyle/>
          <a:p>
            <a:fld id="{BDA3CD80-86CB-482E-BFA9-34257B835D99}" type="slidenum">
              <a:rPr lang="en-US" smtClean="0"/>
              <a:t>7</a:t>
            </a:fld>
            <a:endParaRPr lang="en-US"/>
          </a:p>
        </p:txBody>
      </p:sp>
    </p:spTree>
    <p:extLst>
      <p:ext uri="{BB962C8B-B14F-4D97-AF65-F5344CB8AC3E}">
        <p14:creationId xmlns:p14="http://schemas.microsoft.com/office/powerpoint/2010/main" val="175725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Ephesians 2:14ff Jesus is our peace, won’t have peace in world (job, classmates, neighbors, etc.) conflicts with family, friends, acquaintances but have God’s peace transcending &amp; guarding our thoughts in Christ. </a:t>
            </a:r>
            <a:r>
              <a:rPr lang="en-US" dirty="0" err="1"/>
              <a:t>Phroureo</a:t>
            </a:r>
            <a:r>
              <a:rPr lang="en-US" dirty="0"/>
              <a:t>- </a:t>
            </a:r>
            <a:r>
              <a:rPr lang="en-US" b="0" i="0" dirty="0">
                <a:solidFill>
                  <a:srgbClr val="001320"/>
                </a:solidFill>
                <a:effectLst/>
                <a:latin typeface="Roboto" panose="02000000000000000000" pitchFamily="2" charset="0"/>
              </a:rPr>
              <a:t>to guard (keep watch) like a military sentinel; (figuratively) to actively display whatever defensive and offensive means are necessary to guard. (See Prov. </a:t>
            </a:r>
            <a:r>
              <a:rPr lang="en-US" b="0" i="0">
                <a:solidFill>
                  <a:srgbClr val="001320"/>
                </a:solidFill>
                <a:effectLst/>
                <a:latin typeface="Roboto" panose="02000000000000000000" pitchFamily="2" charset="0"/>
              </a:rPr>
              <a:t>6:20-23).</a:t>
            </a:r>
            <a:endParaRPr lang="en-US" dirty="0"/>
          </a:p>
        </p:txBody>
      </p:sp>
      <p:sp>
        <p:nvSpPr>
          <p:cNvPr id="4" name="Slide Number Placeholder 3"/>
          <p:cNvSpPr>
            <a:spLocks noGrp="1"/>
          </p:cNvSpPr>
          <p:nvPr>
            <p:ph type="sldNum" sz="quarter" idx="5"/>
          </p:nvPr>
        </p:nvSpPr>
        <p:spPr/>
        <p:txBody>
          <a:bodyPr/>
          <a:lstStyle/>
          <a:p>
            <a:fld id="{BDA3CD80-86CB-482E-BFA9-34257B835D99}" type="slidenum">
              <a:rPr lang="en-US" smtClean="0"/>
              <a:t>8</a:t>
            </a:fld>
            <a:endParaRPr lang="en-US"/>
          </a:p>
        </p:txBody>
      </p:sp>
    </p:spTree>
    <p:extLst>
      <p:ext uri="{BB962C8B-B14F-4D97-AF65-F5344CB8AC3E}">
        <p14:creationId xmlns:p14="http://schemas.microsoft.com/office/powerpoint/2010/main" val="3411108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EF315-3BFF-8A90-DF99-1750E443DC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634458-6AAB-04A6-16FD-29422C9AC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82A7CD-BA3B-C5B0-D2BD-7597EBF15007}"/>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5" name="Footer Placeholder 4">
            <a:extLst>
              <a:ext uri="{FF2B5EF4-FFF2-40B4-BE49-F238E27FC236}">
                <a16:creationId xmlns:a16="http://schemas.microsoft.com/office/drawing/2014/main" id="{7CEAC084-66AF-39CD-27BF-995D06EB7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3B9CC-4F29-52EB-0A9B-45AABF2454C1}"/>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271653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24F8-368E-BA14-0971-3991BF951A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99E5DC-9E97-1CDE-0928-A1EC4E08AA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96BE8-7901-5428-3FAA-09A3515D6E0A}"/>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5" name="Footer Placeholder 4">
            <a:extLst>
              <a:ext uri="{FF2B5EF4-FFF2-40B4-BE49-F238E27FC236}">
                <a16:creationId xmlns:a16="http://schemas.microsoft.com/office/drawing/2014/main" id="{E23D55D1-19C9-EA8C-C5A6-615CBC580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6790FC-D5B3-FA99-D29A-B90860EA8D11}"/>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395383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B4E6AB-54D9-FE4C-99F4-0C9B961986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65EF2C-0F31-6EE4-6E38-6CE95A10A8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1DD15-E20E-A61D-C823-61887AD1EE1D}"/>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5" name="Footer Placeholder 4">
            <a:extLst>
              <a:ext uri="{FF2B5EF4-FFF2-40B4-BE49-F238E27FC236}">
                <a16:creationId xmlns:a16="http://schemas.microsoft.com/office/drawing/2014/main" id="{3B65E39A-373F-1993-598A-F60B85F44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CE386-BDC2-5820-5D02-8B9AED6A8188}"/>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121508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B0842-2DB9-81F4-D12A-4FDE0FA6C7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17BCA0-21E2-84EA-5BFF-B01EC8B82D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1B68C8-8827-4FD9-1FEF-FFB305CC27F4}"/>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5" name="Footer Placeholder 4">
            <a:extLst>
              <a:ext uri="{FF2B5EF4-FFF2-40B4-BE49-F238E27FC236}">
                <a16:creationId xmlns:a16="http://schemas.microsoft.com/office/drawing/2014/main" id="{D7E237B5-D6B2-9D23-098F-4C9BA9243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FCB36-48FF-662E-2588-B042681DDAFF}"/>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208167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746F2-3D3F-D993-CDF8-CEF10D6BFC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57C749-5F62-F16F-CEA8-79D002D0E4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A36368-4C65-9FE4-72DE-453DDA62CFED}"/>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5" name="Footer Placeholder 4">
            <a:extLst>
              <a:ext uri="{FF2B5EF4-FFF2-40B4-BE49-F238E27FC236}">
                <a16:creationId xmlns:a16="http://schemas.microsoft.com/office/drawing/2014/main" id="{9590D3CE-97E9-45D1-A1B5-69EA298B6E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CF747-372C-55E8-75F4-7EE8C8AE8D3E}"/>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1542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9F310-5C61-4FC4-D276-49699D7BF2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988C35-2DA4-B738-6660-4666B39DEC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BEBDCB-ECD3-9DA7-CED0-67A2FA5DF8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AF01E8-11D7-EA7A-C3EF-A9BD0D9D75EA}"/>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6" name="Footer Placeholder 5">
            <a:extLst>
              <a:ext uri="{FF2B5EF4-FFF2-40B4-BE49-F238E27FC236}">
                <a16:creationId xmlns:a16="http://schemas.microsoft.com/office/drawing/2014/main" id="{BA56552F-E7E5-A6B2-5882-8A148DFED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F671FA-9E63-921D-AA00-0AB819C4DFA1}"/>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196567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6C02-BA92-E3EC-0284-CA3E41477F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17F392-BC48-60ED-9527-B444039F9E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865ED3-D448-5C17-A9B0-F3A332024B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096F5C-BECD-E7DE-4AA7-DDFC9FA29B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C7B27-ACC4-0852-A827-6FC7BE0FDC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81B9A6-C36D-8E38-6296-3B705075851C}"/>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8" name="Footer Placeholder 7">
            <a:extLst>
              <a:ext uri="{FF2B5EF4-FFF2-40B4-BE49-F238E27FC236}">
                <a16:creationId xmlns:a16="http://schemas.microsoft.com/office/drawing/2014/main" id="{4B18F93C-2F2E-03A0-17DD-56904829D3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ED1AD2-0563-1BF4-337F-A291D7DBD4F0}"/>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82577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2BDD-DAC0-4542-8FFF-C4E47CE7B7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B61695-BECA-F2A1-F1C3-3CF658E8FC62}"/>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4" name="Footer Placeholder 3">
            <a:extLst>
              <a:ext uri="{FF2B5EF4-FFF2-40B4-BE49-F238E27FC236}">
                <a16:creationId xmlns:a16="http://schemas.microsoft.com/office/drawing/2014/main" id="{5D038CBC-7DA1-B99E-9CB1-74C3E84E92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775EF6-E0CB-97E4-3F28-EC76EDF03358}"/>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2124596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AD5A8-9C7C-04A6-B9F3-947765075625}"/>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3" name="Footer Placeholder 2">
            <a:extLst>
              <a:ext uri="{FF2B5EF4-FFF2-40B4-BE49-F238E27FC236}">
                <a16:creationId xmlns:a16="http://schemas.microsoft.com/office/drawing/2014/main" id="{6BD8D6D5-394A-8209-201F-126CCC119B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F9EA23-D904-C528-451F-D833A025875C}"/>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3542554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243A-0B7C-1EB1-3F87-58D242F921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6D6C2A-8EE7-1F66-024D-D6D294AD40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5C4B7A-6AF7-82BD-DD27-63672F572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09FA8-FA84-7DA3-F631-1D709C1F36EC}"/>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6" name="Footer Placeholder 5">
            <a:extLst>
              <a:ext uri="{FF2B5EF4-FFF2-40B4-BE49-F238E27FC236}">
                <a16:creationId xmlns:a16="http://schemas.microsoft.com/office/drawing/2014/main" id="{993B8B7D-A417-A80F-33D9-98816D95C7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BCB00-A1D1-22DF-E2B2-905F82DE8BFF}"/>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331344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EF57-3B9A-9F5D-E08D-2CD6DD49AA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F3101-8C54-CAB4-D1DF-18BE32051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995FD2-3E2C-BE3E-E72B-90FC95B3C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ECD67F-396A-88F5-CE9A-68C05E58D2AC}"/>
              </a:ext>
            </a:extLst>
          </p:cNvPr>
          <p:cNvSpPr>
            <a:spLocks noGrp="1"/>
          </p:cNvSpPr>
          <p:nvPr>
            <p:ph type="dt" sz="half" idx="10"/>
          </p:nvPr>
        </p:nvSpPr>
        <p:spPr/>
        <p:txBody>
          <a:bodyPr/>
          <a:lstStyle/>
          <a:p>
            <a:fld id="{BE3A62CD-2503-49EC-AADE-FAEFBF3A36A2}" type="datetimeFigureOut">
              <a:rPr lang="en-US" smtClean="0"/>
              <a:t>10/8/2023</a:t>
            </a:fld>
            <a:endParaRPr lang="en-US"/>
          </a:p>
        </p:txBody>
      </p:sp>
      <p:sp>
        <p:nvSpPr>
          <p:cNvPr id="6" name="Footer Placeholder 5">
            <a:extLst>
              <a:ext uri="{FF2B5EF4-FFF2-40B4-BE49-F238E27FC236}">
                <a16:creationId xmlns:a16="http://schemas.microsoft.com/office/drawing/2014/main" id="{70995EAE-C1D8-562F-5E80-150ECC2049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D22C25-5699-2912-D4B7-FDB44C7ADF7C}"/>
              </a:ext>
            </a:extLst>
          </p:cNvPr>
          <p:cNvSpPr>
            <a:spLocks noGrp="1"/>
          </p:cNvSpPr>
          <p:nvPr>
            <p:ph type="sldNum" sz="quarter" idx="12"/>
          </p:nvPr>
        </p:nvSpPr>
        <p:spPr/>
        <p:txBody>
          <a:bodyPr/>
          <a:lstStyle/>
          <a:p>
            <a:fld id="{2AD6572E-7A75-46FE-ACBA-4E5D7EBB4C56}" type="slidenum">
              <a:rPr lang="en-US" smtClean="0"/>
              <a:t>‹#›</a:t>
            </a:fld>
            <a:endParaRPr lang="en-US"/>
          </a:p>
        </p:txBody>
      </p:sp>
    </p:spTree>
    <p:extLst>
      <p:ext uri="{BB962C8B-B14F-4D97-AF65-F5344CB8AC3E}">
        <p14:creationId xmlns:p14="http://schemas.microsoft.com/office/powerpoint/2010/main" val="428054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738035-4F7E-9303-2BEC-4E34B43E94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E0FE9A-03BD-1965-084C-B200F11785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A7F31-0942-9156-7A05-83BD46B978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A62CD-2503-49EC-AADE-FAEFBF3A36A2}" type="datetimeFigureOut">
              <a:rPr lang="en-US" smtClean="0"/>
              <a:t>10/8/2023</a:t>
            </a:fld>
            <a:endParaRPr lang="en-US"/>
          </a:p>
        </p:txBody>
      </p:sp>
      <p:sp>
        <p:nvSpPr>
          <p:cNvPr id="5" name="Footer Placeholder 4">
            <a:extLst>
              <a:ext uri="{FF2B5EF4-FFF2-40B4-BE49-F238E27FC236}">
                <a16:creationId xmlns:a16="http://schemas.microsoft.com/office/drawing/2014/main" id="{B5A402B5-69F6-4281-BF97-2047D6591A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4828-95E4-E805-5DF0-501E6E78C8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6572E-7A75-46FE-ACBA-4E5D7EBB4C56}" type="slidenum">
              <a:rPr lang="en-US" smtClean="0"/>
              <a:t>‹#›</a:t>
            </a:fld>
            <a:endParaRPr lang="en-US"/>
          </a:p>
        </p:txBody>
      </p:sp>
    </p:spTree>
    <p:extLst>
      <p:ext uri="{BB962C8B-B14F-4D97-AF65-F5344CB8AC3E}">
        <p14:creationId xmlns:p14="http://schemas.microsoft.com/office/powerpoint/2010/main" val="175154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7600B-8BA2-7F91-75AD-EAB7BF19BFC3}"/>
              </a:ext>
            </a:extLst>
          </p:cNvPr>
          <p:cNvSpPr>
            <a:spLocks noGrp="1"/>
          </p:cNvSpPr>
          <p:nvPr>
            <p:ph type="title"/>
          </p:nvPr>
        </p:nvSpPr>
        <p:spPr>
          <a:xfrm>
            <a:off x="0" y="1"/>
            <a:ext cx="12192000" cy="1153550"/>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A4D5E7FB-0BF7-5415-2589-DDCD15020FEB}"/>
              </a:ext>
            </a:extLst>
          </p:cNvPr>
          <p:cNvSpPr>
            <a:spLocks noGrp="1"/>
          </p:cNvSpPr>
          <p:nvPr>
            <p:ph idx="1"/>
          </p:nvPr>
        </p:nvSpPr>
        <p:spPr>
          <a:xfrm>
            <a:off x="0" y="1153551"/>
            <a:ext cx="12192000" cy="5704448"/>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223 Peace Perfect Peace</a:t>
            </a:r>
          </a:p>
        </p:txBody>
      </p:sp>
    </p:spTree>
    <p:extLst>
      <p:ext uri="{BB962C8B-B14F-4D97-AF65-F5344CB8AC3E}">
        <p14:creationId xmlns:p14="http://schemas.microsoft.com/office/powerpoint/2010/main" val="13054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272FC-26EB-4530-0392-F35DE8A37CFA}"/>
              </a:ext>
            </a:extLst>
          </p:cNvPr>
          <p:cNvSpPr>
            <a:spLocks noGrp="1"/>
          </p:cNvSpPr>
          <p:nvPr>
            <p:ph type="title"/>
          </p:nvPr>
        </p:nvSpPr>
        <p:spPr>
          <a:xfrm>
            <a:off x="0" y="1"/>
            <a:ext cx="12192000" cy="1223888"/>
          </a:xfrm>
        </p:spPr>
        <p:txBody>
          <a:bodyPr>
            <a:normAutofit/>
          </a:bodyPr>
          <a:lstStyle/>
          <a:p>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How to Have God’s Peace that Transcends our Thoughts</a:t>
            </a:r>
          </a:p>
        </p:txBody>
      </p:sp>
      <p:pic>
        <p:nvPicPr>
          <p:cNvPr id="2050" name="Picture 2" descr="Philippians 4:7 And the peace of God, which surpasses all understanding,  will guard your hearts… | Peace of god, Peace that passes understanding,  Thankful scripture">
            <a:extLst>
              <a:ext uri="{FF2B5EF4-FFF2-40B4-BE49-F238E27FC236}">
                <a16:creationId xmlns:a16="http://schemas.microsoft.com/office/drawing/2014/main" id="{F885BF23-FF5D-AA9C-2683-CB39231A990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223889"/>
            <a:ext cx="12192000" cy="5634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42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581F-A071-BC86-4B5C-5FE42BBED7FC}"/>
              </a:ext>
            </a:extLst>
          </p:cNvPr>
          <p:cNvSpPr>
            <a:spLocks noGrp="1"/>
          </p:cNvSpPr>
          <p:nvPr>
            <p:ph type="title"/>
          </p:nvPr>
        </p:nvSpPr>
        <p:spPr>
          <a:xfrm>
            <a:off x="0" y="1"/>
            <a:ext cx="12192000" cy="1690688"/>
          </a:xfrm>
        </p:spPr>
        <p:txBody>
          <a:bodyPr/>
          <a:lstStyle/>
          <a:p>
            <a:pPr algn="ct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How to Have God’s Peace that Transcends </a:t>
            </a:r>
            <a:b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our Thoughts (Philippians 4:4-9)</a:t>
            </a:r>
            <a:endParaRPr lang="en-US" dirty="0"/>
          </a:p>
        </p:txBody>
      </p:sp>
      <p:sp>
        <p:nvSpPr>
          <p:cNvPr id="3" name="Content Placeholder 2">
            <a:extLst>
              <a:ext uri="{FF2B5EF4-FFF2-40B4-BE49-F238E27FC236}">
                <a16:creationId xmlns:a16="http://schemas.microsoft.com/office/drawing/2014/main" id="{319C1AB3-1C33-1606-F943-9540E500FB22}"/>
              </a:ext>
            </a:extLst>
          </p:cNvPr>
          <p:cNvSpPr>
            <a:spLocks noGrp="1"/>
          </p:cNvSpPr>
          <p:nvPr>
            <p:ph idx="1"/>
          </p:nvPr>
        </p:nvSpPr>
        <p:spPr>
          <a:xfrm>
            <a:off x="0" y="1690689"/>
            <a:ext cx="12192000" cy="5167310"/>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Rejoice everyday, no matter the circumstances</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(Philippians 1:18; 2:17-18, 25-30; 3:1; 4:4)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724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581F-A071-BC86-4B5C-5FE42BBED7FC}"/>
              </a:ext>
            </a:extLst>
          </p:cNvPr>
          <p:cNvSpPr>
            <a:spLocks noGrp="1"/>
          </p:cNvSpPr>
          <p:nvPr>
            <p:ph type="title"/>
          </p:nvPr>
        </p:nvSpPr>
        <p:spPr>
          <a:xfrm>
            <a:off x="0" y="1"/>
            <a:ext cx="12192000" cy="1690688"/>
          </a:xfrm>
        </p:spPr>
        <p:txBody>
          <a:bodyPr/>
          <a:lstStyle/>
          <a:p>
            <a:pPr algn="ct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How to Have God’s Peace that Transcends </a:t>
            </a:r>
            <a:b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our Thoughts (Philippians 4:4-9)</a:t>
            </a:r>
            <a:endParaRPr lang="en-US" dirty="0"/>
          </a:p>
        </p:txBody>
      </p:sp>
      <p:sp>
        <p:nvSpPr>
          <p:cNvPr id="3" name="Content Placeholder 2">
            <a:extLst>
              <a:ext uri="{FF2B5EF4-FFF2-40B4-BE49-F238E27FC236}">
                <a16:creationId xmlns:a16="http://schemas.microsoft.com/office/drawing/2014/main" id="{319C1AB3-1C33-1606-F943-9540E500FB22}"/>
              </a:ext>
            </a:extLst>
          </p:cNvPr>
          <p:cNvSpPr>
            <a:spLocks noGrp="1"/>
          </p:cNvSpPr>
          <p:nvPr>
            <p:ph idx="1"/>
          </p:nvPr>
        </p:nvSpPr>
        <p:spPr>
          <a:xfrm>
            <a:off x="0" y="1690689"/>
            <a:ext cx="12192000" cy="5167310"/>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Rejoice everyday, no matter the circumstances</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(Philippians 1:18; 2:17-18, 25-30; 3:1; 4:4)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 impartial and just with everyone </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(James 3:17; 1 Timothy 3:3; Titus 3:2; John 7:24)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41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581F-A071-BC86-4B5C-5FE42BBED7FC}"/>
              </a:ext>
            </a:extLst>
          </p:cNvPr>
          <p:cNvSpPr>
            <a:spLocks noGrp="1"/>
          </p:cNvSpPr>
          <p:nvPr>
            <p:ph type="title"/>
          </p:nvPr>
        </p:nvSpPr>
        <p:spPr>
          <a:xfrm>
            <a:off x="0" y="1"/>
            <a:ext cx="12192000" cy="1690688"/>
          </a:xfrm>
        </p:spPr>
        <p:txBody>
          <a:bodyPr/>
          <a:lstStyle/>
          <a:p>
            <a:pPr algn="ct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How to Have God’s Peace that Transcends </a:t>
            </a:r>
            <a:b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our Thoughts (Philippians 4:4-9)</a:t>
            </a:r>
            <a:endParaRPr lang="en-US" dirty="0"/>
          </a:p>
        </p:txBody>
      </p:sp>
      <p:sp>
        <p:nvSpPr>
          <p:cNvPr id="3" name="Content Placeholder 2">
            <a:extLst>
              <a:ext uri="{FF2B5EF4-FFF2-40B4-BE49-F238E27FC236}">
                <a16:creationId xmlns:a16="http://schemas.microsoft.com/office/drawing/2014/main" id="{319C1AB3-1C33-1606-F943-9540E500FB22}"/>
              </a:ext>
            </a:extLst>
          </p:cNvPr>
          <p:cNvSpPr>
            <a:spLocks noGrp="1"/>
          </p:cNvSpPr>
          <p:nvPr>
            <p:ph idx="1"/>
          </p:nvPr>
        </p:nvSpPr>
        <p:spPr>
          <a:xfrm>
            <a:off x="0" y="1690689"/>
            <a:ext cx="12192000" cy="5167310"/>
          </a:xfrm>
        </p:spPr>
        <p:txBody>
          <a:bodyPr>
            <a:normAutofit lnSpcReduction="10000"/>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Rejoice everyday, no matter the circumstances</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(Philippians 1:18; 2:17-18, 25-30; 3:1; 4:4)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 impartial and just with everyone </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(James 3:17; 1 Timothy 3:3; Titus 3:2; John 7:24)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worry, pray with thanksgiving</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10:41; 12:22-32; Philippians 1:3-6)   </a:t>
            </a: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54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581F-A071-BC86-4B5C-5FE42BBED7FC}"/>
              </a:ext>
            </a:extLst>
          </p:cNvPr>
          <p:cNvSpPr>
            <a:spLocks noGrp="1"/>
          </p:cNvSpPr>
          <p:nvPr>
            <p:ph type="title"/>
          </p:nvPr>
        </p:nvSpPr>
        <p:spPr>
          <a:xfrm>
            <a:off x="0" y="1"/>
            <a:ext cx="12192000" cy="1690688"/>
          </a:xfrm>
        </p:spPr>
        <p:txBody>
          <a:bodyPr/>
          <a:lstStyle/>
          <a:p>
            <a:pPr algn="ct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How to Have God’s Peace that Transcends </a:t>
            </a:r>
            <a:b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our Thoughts (Philippians 4:4-9)</a:t>
            </a:r>
            <a:endParaRPr lang="en-US" dirty="0"/>
          </a:p>
        </p:txBody>
      </p:sp>
      <p:sp>
        <p:nvSpPr>
          <p:cNvPr id="3" name="Content Placeholder 2">
            <a:extLst>
              <a:ext uri="{FF2B5EF4-FFF2-40B4-BE49-F238E27FC236}">
                <a16:creationId xmlns:a16="http://schemas.microsoft.com/office/drawing/2014/main" id="{319C1AB3-1C33-1606-F943-9540E500FB22}"/>
              </a:ext>
            </a:extLst>
          </p:cNvPr>
          <p:cNvSpPr>
            <a:spLocks noGrp="1"/>
          </p:cNvSpPr>
          <p:nvPr>
            <p:ph idx="1"/>
          </p:nvPr>
        </p:nvSpPr>
        <p:spPr>
          <a:xfrm>
            <a:off x="0" y="1690689"/>
            <a:ext cx="12192000" cy="5167310"/>
          </a:xfrm>
        </p:spPr>
        <p:txBody>
          <a:bodyPr>
            <a:normAutofit/>
          </a:bodyPr>
          <a:lstStyle/>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Meditate on Positive things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 Tim. 3:16-17; Ps. 1:2; Rom. 12:2; 2 Cor. 10:5)</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740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581F-A071-BC86-4B5C-5FE42BBED7FC}"/>
              </a:ext>
            </a:extLst>
          </p:cNvPr>
          <p:cNvSpPr>
            <a:spLocks noGrp="1"/>
          </p:cNvSpPr>
          <p:nvPr>
            <p:ph type="title"/>
          </p:nvPr>
        </p:nvSpPr>
        <p:spPr>
          <a:xfrm>
            <a:off x="0" y="1"/>
            <a:ext cx="12192000" cy="1690688"/>
          </a:xfrm>
        </p:spPr>
        <p:txBody>
          <a:bodyPr/>
          <a:lstStyle/>
          <a:p>
            <a:pPr algn="ct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How to Have God’s Peace that Transcends </a:t>
            </a:r>
            <a:b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b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our Thoughts (Philippians 4:4-9)</a:t>
            </a:r>
            <a:endParaRPr lang="en-US" dirty="0"/>
          </a:p>
        </p:txBody>
      </p:sp>
      <p:sp>
        <p:nvSpPr>
          <p:cNvPr id="3" name="Content Placeholder 2">
            <a:extLst>
              <a:ext uri="{FF2B5EF4-FFF2-40B4-BE49-F238E27FC236}">
                <a16:creationId xmlns:a16="http://schemas.microsoft.com/office/drawing/2014/main" id="{319C1AB3-1C33-1606-F943-9540E500FB22}"/>
              </a:ext>
            </a:extLst>
          </p:cNvPr>
          <p:cNvSpPr>
            <a:spLocks noGrp="1"/>
          </p:cNvSpPr>
          <p:nvPr>
            <p:ph idx="1"/>
          </p:nvPr>
        </p:nvSpPr>
        <p:spPr>
          <a:xfrm>
            <a:off x="0" y="1690689"/>
            <a:ext cx="12192000" cy="5167310"/>
          </a:xfrm>
        </p:spPr>
        <p:txBody>
          <a:bodyPr>
            <a:normAutofit/>
          </a:bodyPr>
          <a:lstStyle/>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Meditate on Positive things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 Tim. 3:16-17; Ps. 1:2; Rom. 12:2; 2 Cor. 10:5)</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Practice what you Preach from God’s Word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Timothy 4:12-16; Matthew 7:1-5, 21-27; 23:1-5)</a:t>
            </a: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1541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581F-A071-BC86-4B5C-5FE42BBED7FC}"/>
              </a:ext>
            </a:extLst>
          </p:cNvPr>
          <p:cNvSpPr>
            <a:spLocks noGrp="1"/>
          </p:cNvSpPr>
          <p:nvPr>
            <p:ph type="title"/>
          </p:nvPr>
        </p:nvSpPr>
        <p:spPr>
          <a:xfrm>
            <a:off x="0" y="1"/>
            <a:ext cx="12192000" cy="801857"/>
          </a:xfrm>
        </p:spPr>
        <p:txBody>
          <a:bodyPr/>
          <a:lstStyle/>
          <a:p>
            <a:pPr algn="ct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319C1AB3-1C33-1606-F943-9540E500FB22}"/>
              </a:ext>
            </a:extLst>
          </p:cNvPr>
          <p:cNvSpPr>
            <a:spLocks noGrp="1"/>
          </p:cNvSpPr>
          <p:nvPr>
            <p:ph idx="1"/>
          </p:nvPr>
        </p:nvSpPr>
        <p:spPr>
          <a:xfrm>
            <a:off x="0" y="801858"/>
            <a:ext cx="12192000" cy="6056141"/>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rejoicing everyday no matter what’s happening?</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impartial with everyone or play favorites?</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a ‘worry wart’ or always thankful in your prayers?</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meditating on positive or negative things?</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practicing what you preach or a hypocrite?</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867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812</Words>
  <Application>Microsoft Office PowerPoint</Application>
  <PresentationFormat>Widescreen</PresentationFormat>
  <Paragraphs>55</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Roboto</vt:lpstr>
      <vt:lpstr>Tahoma</vt:lpstr>
      <vt:lpstr>Office Theme</vt:lpstr>
      <vt:lpstr>Hymns for Worship at Woodmont</vt:lpstr>
      <vt:lpstr>How to Have God’s Peace that Transcends our Thoughts</vt:lpstr>
      <vt:lpstr>How to Have God’s Peace that Transcends  our Thoughts (Philippians 4:4-9)</vt:lpstr>
      <vt:lpstr>How to Have God’s Peace that Transcends  our Thoughts (Philippians 4:4-9)</vt:lpstr>
      <vt:lpstr>How to Have God’s Peace that Transcends  our Thoughts (Philippians 4:4-9)</vt:lpstr>
      <vt:lpstr>How to Have God’s Peace that Transcends  our Thoughts (Philippians 4:4-9)</vt:lpstr>
      <vt:lpstr>How to Have God’s Peace that Transcends  our Thoughts (Philippians 4:4-9)</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Have God’s Peace that Transcends our Thoughts</dc:title>
  <dc:creator>Bettye Locklair</dc:creator>
  <cp:lastModifiedBy>Bettye Locklair</cp:lastModifiedBy>
  <cp:revision>3</cp:revision>
  <dcterms:created xsi:type="dcterms:W3CDTF">2023-10-08T19:32:42Z</dcterms:created>
  <dcterms:modified xsi:type="dcterms:W3CDTF">2023-10-08T20:40:18Z</dcterms:modified>
</cp:coreProperties>
</file>