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9" r:id="rId2"/>
    <p:sldId id="258" r:id="rId3"/>
    <p:sldId id="259" r:id="rId4"/>
    <p:sldId id="257" r:id="rId5"/>
    <p:sldId id="274" r:id="rId6"/>
    <p:sldId id="263" r:id="rId7"/>
    <p:sldId id="264" r:id="rId8"/>
    <p:sldId id="278" r:id="rId9"/>
    <p:sldId id="266" r:id="rId10"/>
    <p:sldId id="277" r:id="rId11"/>
    <p:sldId id="265" r:id="rId12"/>
    <p:sldId id="267" r:id="rId13"/>
    <p:sldId id="268" r:id="rId14"/>
    <p:sldId id="275" r:id="rId15"/>
    <p:sldId id="269" r:id="rId16"/>
    <p:sldId id="270" r:id="rId17"/>
    <p:sldId id="276" r:id="rId18"/>
    <p:sldId id="271" r:id="rId19"/>
    <p:sldId id="273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8F4E3-3926-4D75-9678-39D3BE8D945C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42D65-360C-457E-BB53-FC6A08C8B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1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42D65-360C-457E-BB53-FC6A08C8BB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93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42D65-360C-457E-BB53-FC6A08C8BB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63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42D65-360C-457E-BB53-FC6A08C8BB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72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42D65-360C-457E-BB53-FC6A08C8BB5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85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42D65-360C-457E-BB53-FC6A08C8BB5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09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42D65-360C-457E-BB53-FC6A08C8BB5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92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42D65-360C-457E-BB53-FC6A08C8BB5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05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DB624-DCDF-E5B4-514D-014D04819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E79DDB-F51A-DFD7-B25C-3010CB23C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645F7-BCB4-6417-6ACA-F771D1EC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1C19-0B4A-4A24-A031-4D1D6A12DAC8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FFE22-2144-F8CB-5CB9-5E7FC4F0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F5AA7-AC19-D63D-D62F-3B4E52C7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95BC-9A80-4AFC-82A8-176971F2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4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5EA58-2267-712B-BC11-4D3DE3DF9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F09932-CB8A-78C3-3D52-C137F82DB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EF771-4578-B6BA-328A-BE997948E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1C19-0B4A-4A24-A031-4D1D6A12DAC8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8EA01-BE70-04CD-4410-D5EB7D309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ACA45-39B5-539F-71DC-5A2715F56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95BC-9A80-4AFC-82A8-176971F2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3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F14C18-1B24-CC40-01C9-B0026B054A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425AD9-C0AC-757E-5F45-78F4C149E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D577F-6B94-C7FD-2D24-0E328CAFB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1C19-0B4A-4A24-A031-4D1D6A12DAC8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AA74E-8CFD-1D66-3970-5DC3186CA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4D700-8422-CA98-5E3B-8DEFEE74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95BC-9A80-4AFC-82A8-176971F2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9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2A3FD-37BF-2386-0B7D-6539BEF39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6B78B-A46C-1F09-1DE3-1A919A48E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EC128-1868-491C-F1CE-069451470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1C19-0B4A-4A24-A031-4D1D6A12DAC8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48A26-19DA-A72C-9DCF-57761831B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1C105-9214-E4FE-CE4B-774A4967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95BC-9A80-4AFC-82A8-176971F2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9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2BD63-92E0-C7C1-D7C9-3D8AB603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1ECB2-48B8-B945-F8AE-5B4AC074B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B9312-54D0-6295-F3F1-8621ADDBF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1C19-0B4A-4A24-A031-4D1D6A12DAC8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A30F1-AC84-9E2F-A361-63BF6BB5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CF346-4882-BDD4-A640-DAD3DE44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95BC-9A80-4AFC-82A8-176971F2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0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1A598-973D-7539-3241-A1524C941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E6B6B-9D62-11E1-1846-045B0E27F6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EE8626-2A1E-7E5D-95D3-E5FACD4D8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62D93-E250-2F1F-8171-97B5F5E4F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1C19-0B4A-4A24-A031-4D1D6A12DAC8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4DB1E-B64E-8EE1-692F-5B6C8A884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476CA-5073-EEBD-125A-F06B9EA46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95BC-9A80-4AFC-82A8-176971F2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24E4F-6232-3406-5B26-1AF43B26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908B9-D687-AD69-11C4-B47099C0B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4CDCAB-1AAD-40E7-266C-545941F4B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2B434A-C09B-7684-2FF5-246B40A3F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F9BBA9-C1E1-8500-F0D1-040E88CD44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5EC7AE-7BA0-9BFD-5BD4-3EB0E63E6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1C19-0B4A-4A24-A031-4D1D6A12DAC8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E314A-A924-1CC6-ACCD-F28FFF174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3DD20F-B746-C63F-58C2-21BC2ADCB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95BC-9A80-4AFC-82A8-176971F2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4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8250A-7CEA-7FE7-CB21-7FE7C3F91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F74BF1-46FE-2407-227D-9D7B17800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1C19-0B4A-4A24-A031-4D1D6A12DAC8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AABF90-386E-A868-AE71-AB81DE935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7EF1D4-DC0F-BA7D-586D-43EFDA7F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95BC-9A80-4AFC-82A8-176971F2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0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4B70AD-0548-C092-A643-83DBAE057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1C19-0B4A-4A24-A031-4D1D6A12DAC8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7A43A9-2C0C-7439-87E5-17EB1E5CE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13EC0-28B4-1FBA-1717-C6EF3D43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95BC-9A80-4AFC-82A8-176971F2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9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EC1EC-5DCA-64D7-7084-B55F6D79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A17FE-C9C5-1D46-3F2D-AEAD0C8A9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540F72-2E00-E481-434D-47F37EB54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6FF80-C922-FEC3-60E5-BC53609AD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1C19-0B4A-4A24-A031-4D1D6A12DAC8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414AC4-9535-A988-F1B1-5FE24E584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810FD-25A3-5438-4CD5-3AC245618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95BC-9A80-4AFC-82A8-176971F2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2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904BD-19F9-7A7A-8F28-DADB0AB17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653CA1-C4E8-CC6C-75FA-C63FFD83D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7401C8-FB8A-EDC2-0D55-12AE407F6D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F58F2-327E-B36A-E907-C8D305C0D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1C19-0B4A-4A24-A031-4D1D6A12DAC8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4EFD3-F475-6EF3-F252-8F94650D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1AC80-FD00-0953-C07F-1A6C77C3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95BC-9A80-4AFC-82A8-176971F2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5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D0AB20-0445-0E66-DBAF-641DE27F6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F3CC0-FDD0-CC10-7B62-33CE97135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FCC43-3B0E-3439-B690-684DC8EDD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01C19-0B4A-4A24-A031-4D1D6A12DAC8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27E00-71D6-28FF-355D-119682338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0F710-57B5-D734-C72A-C87CD7809C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595BC-9A80-4AFC-82A8-176971F2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8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F838D-23E8-EF86-07F6-8A3EECADF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5753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7944D-7F84-419C-955F-5249CC301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4228"/>
            <a:ext cx="12192000" cy="5563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377 Lord </a:t>
            </a:r>
            <a:r>
              <a:rPr lang="en-US" sz="4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Believe</a:t>
            </a:r>
            <a:endParaRPr lang="en-US" sz="4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841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54B19-B880-988A-4AFB-44C9DB4FA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Bible is the Word of God Because…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321E-7300-688E-D881-558434A1C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212"/>
            <a:ext cx="12192000" cy="577478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…of all the prophecies that were fulfilled in Christ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…of the miracles, wonders, &amp; signs that confirm it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…of its unity and harmony with no contradictions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alt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alt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alt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5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1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54B19-B880-988A-4AFB-44C9DB4FA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86264"/>
          </a:xfrm>
        </p:spPr>
        <p:txBody>
          <a:bodyPr>
            <a:noAutofit/>
          </a:bodyPr>
          <a:lstStyle/>
          <a:p>
            <a:pPr algn="ctr"/>
            <a:r>
              <a:rPr lang="en-US" sz="5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Unity &amp; Harmony (no contradictions)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321E-7300-688E-D881-558434A1C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86266"/>
            <a:ext cx="12192000" cy="597173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said, "I do not ask on behalf of these alone, but for</a:t>
            </a:r>
          </a:p>
          <a:p>
            <a:pPr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 also who </a:t>
            </a:r>
            <a:r>
              <a:rPr lang="en-US" altLang="en-US" sz="34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believe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Me 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</a:t>
            </a:r>
            <a:r>
              <a:rPr lang="en-US" altLang="en-US" sz="3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 word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altLang="en-US" sz="34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they </a:t>
            </a:r>
          </a:p>
          <a:p>
            <a:pPr algn="ctr">
              <a:buNone/>
            </a:pPr>
            <a:r>
              <a:rPr lang="en-US" altLang="en-US" sz="34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all be one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even as </a:t>
            </a:r>
            <a:r>
              <a:rPr lang="en-US" altLang="en-US" sz="3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You, Father, are in Me &amp; I in You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that </a:t>
            </a:r>
          </a:p>
          <a:p>
            <a:pPr algn="ctr">
              <a:buNone/>
            </a:pPr>
            <a:r>
              <a:rPr lang="en-US" altLang="en-US" sz="34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also may be </a:t>
            </a:r>
            <a:r>
              <a:rPr lang="en-US" altLang="en-US" sz="3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Us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34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the world </a:t>
            </a:r>
            <a:r>
              <a:rPr lang="en-US" altLang="en-US" sz="34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believe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</a:t>
            </a:r>
            <a:r>
              <a:rPr lang="en-US" altLang="en-US" sz="3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</a:t>
            </a:r>
          </a:p>
          <a:p>
            <a:pPr algn="ctr">
              <a:buNone/>
            </a:pPr>
            <a:r>
              <a:rPr lang="en-US" altLang="en-US" sz="3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sent Me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"The glory which You have given Me I have given to</a:t>
            </a:r>
          </a:p>
          <a:p>
            <a:pPr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them, </a:t>
            </a:r>
            <a:r>
              <a:rPr lang="en-US" altLang="en-US" sz="34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they may be one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just as </a:t>
            </a:r>
            <a:r>
              <a:rPr lang="en-US" altLang="en-US" sz="3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are one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I in them &amp; </a:t>
            </a:r>
          </a:p>
          <a:p>
            <a:pPr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in Me, </a:t>
            </a:r>
            <a:r>
              <a:rPr lang="en-US" altLang="en-US" sz="34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they may be perfected in unity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34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the </a:t>
            </a:r>
          </a:p>
          <a:p>
            <a:pPr algn="ctr">
              <a:buNone/>
            </a:pPr>
            <a:r>
              <a:rPr lang="en-US" altLang="en-US" sz="34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world </a:t>
            </a:r>
            <a:r>
              <a:rPr lang="en-US" altLang="en-US" sz="34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know that </a:t>
            </a:r>
            <a:r>
              <a:rPr lang="en-US" altLang="en-US" sz="3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sent Me, &amp; loved </a:t>
            </a:r>
            <a:r>
              <a:rPr lang="en-US" altLang="en-US" sz="34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3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 as You </a:t>
            </a:r>
          </a:p>
          <a:p>
            <a:pPr algn="ctr">
              <a:buNone/>
            </a:pPr>
            <a:r>
              <a:rPr lang="en-US" altLang="en-US" sz="34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loved Me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(John 17:20-23).</a:t>
            </a:r>
          </a:p>
          <a:p>
            <a:pPr algn="ctr">
              <a:buNone/>
            </a:pPr>
            <a:endParaRPr lang="en-US" alt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Deity is united &amp; we can be also through the Word!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5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30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321E-7300-688E-D881-558434A1C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 Bible is a library of 66 different books, written by 40 plus</a:t>
            </a:r>
          </a:p>
          <a:p>
            <a:pPr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authors, over a period of 1500 years...Two were kings; two </a:t>
            </a:r>
          </a:p>
          <a:p>
            <a:pPr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were priests; one a physician; two were fishermen; two were</a:t>
            </a:r>
          </a:p>
          <a:p>
            <a:pPr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shepherds; Paul was a Pharisee &amp; a theologian; Daniel was a</a:t>
            </a:r>
          </a:p>
          <a:p>
            <a:pPr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statesman; Matthew was a tax collector; Joshua was a soldier;</a:t>
            </a:r>
          </a:p>
          <a:p>
            <a:pPr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Ezra was a scribe; Nehemiah was a cupbearer. All these men… </a:t>
            </a:r>
          </a:p>
          <a:p>
            <a:pPr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wrote parts of a whole that’s never contradictory &amp; which </a:t>
            </a:r>
          </a:p>
          <a:p>
            <a:pPr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develops the same perfect theme...Mere men, acting on their</a:t>
            </a:r>
          </a:p>
          <a:p>
            <a:pPr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own, could have never written such a glorious masterpiece” </a:t>
            </a:r>
          </a:p>
          <a:p>
            <a:pPr algn="ctr">
              <a:buNone/>
            </a:pP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McArthur Jr., </a:t>
            </a:r>
            <a:r>
              <a:rPr lang="en-US" altLang="en-US" sz="340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“Is the Bible Reliable?”</a:t>
            </a:r>
            <a:r>
              <a:rPr lang="en-US" altLang="en-US" sz="34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pp. 52-53)</a:t>
            </a:r>
          </a:p>
          <a:p>
            <a:pPr algn="ctr">
              <a:buNone/>
            </a:pPr>
            <a:endParaRPr lang="en-US" altLang="en-US" sz="9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isn’t the author of division but of peace (1 Cor. 14:33).</a:t>
            </a:r>
          </a:p>
        </p:txBody>
      </p:sp>
    </p:spTree>
    <p:extLst>
      <p:ext uri="{BB962C8B-B14F-4D97-AF65-F5344CB8AC3E}">
        <p14:creationId xmlns:p14="http://schemas.microsoft.com/office/powerpoint/2010/main" val="208279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54B19-B880-988A-4AFB-44C9DB4FA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Autofit/>
          </a:bodyPr>
          <a:lstStyle/>
          <a:p>
            <a:pPr algn="ctr"/>
            <a:r>
              <a:rPr lang="en-US" sz="5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Unity &amp; Harmony (no contradictions)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321E-7300-688E-D881-558434A1C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212"/>
            <a:ext cx="12192000" cy="5774787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Brother Joe Price wrote, 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“from start to finish” is the “theme of redemption present”.  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God’s word shows redemption needed (Gen. 3), 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promised &amp; prepared (Gen. 12:2-3; Gal. 3:8,16), 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provided in Christ Jesus (the gospels), 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proclaimed &amp; explained (Acts and the epistles), 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ultimately realized (the book of Revelation).”  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en-US" sz="360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Internal Evidences of the Bible: The Unity of the Bible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5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90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54B19-B880-988A-4AFB-44C9DB4FA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Bible is the Word of God Because…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321E-7300-688E-D881-558434A1C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212"/>
            <a:ext cx="12192000" cy="577478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…of all the prophecies that were fulfilled in Christ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…of the miracles, wonders, &amp; signs that confirm it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…of its unity and harmony with no contradictions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…it was written by eyewitnesses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alt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alt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alt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5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30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54B19-B880-988A-4AFB-44C9DB4FA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Bible was Written by Eyewitnesses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321E-7300-688E-D881-558434A1C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212"/>
            <a:ext cx="12192000" cy="5774787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was written by eyewitnesses of the word (Lk. 1:1-4).  </a:t>
            </a:r>
          </a:p>
          <a:p>
            <a:pPr algn="ctr" eaLnBrk="1" hangingPunct="1">
              <a:buFontTx/>
              <a:buNone/>
            </a:pPr>
            <a:endParaRPr lang="en-US" altLang="en-US" sz="11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wrote, “What was from the beginning, </a:t>
            </a:r>
            <a:r>
              <a:rPr lang="en-US" altLang="en-US" sz="36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we have 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heard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36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we have seen 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our eyes, </a:t>
            </a:r>
            <a:r>
              <a:rPr lang="en-US" altLang="en-US" sz="36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we have 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looked at &amp; touched 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our hands, concerning </a:t>
            </a:r>
            <a:r>
              <a:rPr lang="en-US" altLang="en-US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Word 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Life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— &amp; </a:t>
            </a:r>
            <a:r>
              <a:rPr lang="en-US" altLang="en-US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life was manifested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&amp; </a:t>
            </a:r>
            <a:r>
              <a:rPr lang="en-US" altLang="en-US" sz="36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have seen &amp; 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testify &amp; proclaim </a:t>
            </a:r>
            <a:r>
              <a:rPr lang="en-US" altLang="en-US" sz="36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you the eternal life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36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was with 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Father &amp; was manifested to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6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(1 John 1:1-2).</a:t>
            </a:r>
          </a:p>
          <a:p>
            <a:pPr algn="ctr" eaLnBrk="1" hangingPunct="1">
              <a:buFontTx/>
              <a:buNone/>
            </a:pPr>
            <a:endParaRPr lang="en-US" altLang="en-US" sz="1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 wrote, “</a:t>
            </a:r>
            <a:r>
              <a:rPr lang="en-US" alt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were eyewitness of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majesty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Peter 1:16)</a:t>
            </a:r>
            <a:endParaRPr lang="en-US" alt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5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98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54B19-B880-988A-4AFB-44C9DB4FA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Bible was Written by Eyewitnesses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321E-7300-688E-D881-558434A1C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212"/>
            <a:ext cx="12192000" cy="57747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“So </a:t>
            </a:r>
            <a:r>
              <a:rPr lang="en-US" altLang="en-US" sz="36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have </a:t>
            </a:r>
            <a:r>
              <a:rPr lang="en-US" altLang="en-US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prophetic word 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made more sure, to which</a:t>
            </a:r>
          </a:p>
          <a:p>
            <a:pPr algn="ctr">
              <a:buNone/>
            </a:pPr>
            <a:r>
              <a:rPr lang="en-US" altLang="en-US" sz="36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do well to pay attention 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to a lamp shining in a dark </a:t>
            </a:r>
          </a:p>
          <a:p>
            <a:pPr algn="ctr"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place, until the day dawns &amp; the morning star arises in</a:t>
            </a:r>
          </a:p>
          <a:p>
            <a:pPr algn="ctr"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hearts. But know this first of all, that no </a:t>
            </a:r>
            <a:r>
              <a:rPr lang="en-US" altLang="en-US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prophecy of</a:t>
            </a:r>
          </a:p>
          <a:p>
            <a:pPr algn="ctr">
              <a:buNone/>
            </a:pPr>
            <a:r>
              <a:rPr lang="en-US" altLang="en-US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Scripture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 matter of one's own interpretation, for no</a:t>
            </a:r>
          </a:p>
          <a:p>
            <a:pPr algn="ctr"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prophecy was ever made by an act of human will, but </a:t>
            </a:r>
            <a:r>
              <a:rPr lang="en-US" altLang="en-US" sz="36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</a:t>
            </a:r>
          </a:p>
          <a:p>
            <a:pPr algn="ctr">
              <a:buNone/>
            </a:pPr>
            <a:r>
              <a:rPr lang="en-US" altLang="en-US" sz="36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moved by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spoke from God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(2 Pt. 1:19-21)</a:t>
            </a:r>
          </a:p>
          <a:p>
            <a:pPr algn="ctr">
              <a:buNone/>
            </a:pPr>
            <a:endParaRPr lang="en-US" altLang="en-US" sz="1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listen to the world’s ideas about the Bible which are full of assumptions, hearsay, or myths (cf. Gal. 1:8-9).</a:t>
            </a:r>
          </a:p>
          <a:p>
            <a:pPr algn="ctr">
              <a:buNone/>
            </a:pPr>
            <a:endParaRPr lang="en-US" alt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5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52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54B19-B880-988A-4AFB-44C9DB4FA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Bible is the Word of God Because…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321E-7300-688E-D881-558434A1C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212"/>
            <a:ext cx="12192000" cy="577478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…of all the prophecies that were fulfilled in Christ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…of the miracles, wonders, &amp; signs that confirm it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…of its unity and harmony with no contradictions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…it was written by eyewitnesses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…we still have it today by God’s power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alt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alt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alt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5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42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54B19-B880-988A-4AFB-44C9DB4FA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God’s Power We Still Have it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321E-7300-688E-D881-558434A1C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212"/>
            <a:ext cx="12192000" cy="57747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 have tried to destroy the Scriptures like King </a:t>
            </a:r>
          </a:p>
          <a:p>
            <a:pPr algn="ctr"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Jehoiakim (Jeremiah 36:23-24) throughout the ages. How?</a:t>
            </a:r>
          </a:p>
          <a:p>
            <a:pPr algn="ctr">
              <a:buNone/>
            </a:pPr>
            <a:endParaRPr lang="en-US" alt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said, “</a:t>
            </a:r>
            <a:r>
              <a:rPr lang="en-US" altLang="en-US" sz="36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Heaven and earth shall pass away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algn="ctr"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altLang="en-US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words shall never </a:t>
            </a:r>
            <a:r>
              <a:rPr lang="en-US" altLang="en-US" sz="36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 away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(Matthew 24:35)</a:t>
            </a:r>
          </a:p>
          <a:p>
            <a:pPr algn="ctr">
              <a:buNone/>
            </a:pPr>
            <a:endParaRPr lang="en-US" alt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apostle Peter said, “the word of God endures forever” </a:t>
            </a:r>
          </a:p>
          <a:p>
            <a:pPr algn="ctr">
              <a:buNone/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Peter 1:25) as he quoted Isaiah 40:8.</a:t>
            </a:r>
          </a:p>
          <a:p>
            <a:pPr algn="ctr">
              <a:buNone/>
            </a:pPr>
            <a:endParaRPr lang="en-US" alt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God’s power you can be born again to a living hope</a:t>
            </a:r>
          </a:p>
          <a:p>
            <a:pPr algn="ctr"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the resurrection of Christ (1 Peter 1: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3; John 3:5).</a:t>
            </a:r>
            <a:endParaRPr lang="en-US" alt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alt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alt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alt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5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20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321E-7300-688E-D881-558434A1C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4746"/>
            <a:ext cx="12192000" cy="6703254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said, “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who </a:t>
            </a:r>
            <a:r>
              <a:rPr lang="en-US" altLang="en-US" sz="3500" u="sng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rejects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 &amp; </a:t>
            </a:r>
            <a:r>
              <a:rPr lang="en-US" altLang="en-US" sz="3500" u="sng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not receive</a:t>
            </a:r>
            <a:r>
              <a:rPr lang="en-US" altLang="en-US" sz="35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sayings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has </a:t>
            </a:r>
            <a:r>
              <a:rPr lang="en-US" altLang="en-US" sz="35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who judges 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him; </a:t>
            </a:r>
            <a:r>
              <a:rPr lang="en-US" altLang="en-US" sz="350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word I spoke </a:t>
            </a:r>
            <a:r>
              <a:rPr lang="en-US" altLang="en-US" sz="3500" u="sng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what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500" u="sng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judge him</a:t>
            </a:r>
            <a:r>
              <a:rPr lang="en-US" altLang="en-US" sz="35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 the last day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"For I did not speak on My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own initiative, but </a:t>
            </a: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Father Himself who sent Me has given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 </a:t>
            </a:r>
            <a:r>
              <a:rPr lang="en-US" altLang="en-US" sz="35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commandment 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to </a:t>
            </a: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to say &amp; what to speak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"I know that </a:t>
            </a:r>
            <a:r>
              <a:rPr lang="en-US" altLang="en-US" sz="350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commandment is</a:t>
            </a:r>
            <a:r>
              <a:rPr lang="en-US" altLang="en-US" sz="35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500" u="sng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eternal life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therefore the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things </a:t>
            </a:r>
            <a:r>
              <a:rPr lang="en-US" altLang="en-US" sz="35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speak, I speak just as the Father has told Me</a:t>
            </a: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.“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5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12:48-50</a:t>
            </a:r>
            <a:r>
              <a:rPr lang="en-US" alt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believe the Bible is the word of God?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Examine the evidence for yourself. What will you choose?</a:t>
            </a:r>
            <a:endParaRPr lang="en-US" alt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87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5DB96-0248-801A-6778-6A3A42A24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sz="40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you believe....what gives you hope?   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(Is it your parents, tradition, feelings, religious leader, </a:t>
            </a:r>
            <a:r>
              <a:rPr lang="en-US" altLang="en-US" sz="36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?)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US" alt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altLang="en-US" sz="36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Sanctify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as Lord 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your hearts, </a:t>
            </a:r>
            <a:r>
              <a:rPr lang="en-US" altLang="en-US" sz="36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always being ready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sz="36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make </a:t>
            </a:r>
            <a:r>
              <a:rPr lang="en-US" altLang="en-US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defense </a:t>
            </a:r>
            <a:r>
              <a:rPr lang="en-US" altLang="en-US" sz="36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everyone who asks you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give </a:t>
            </a:r>
            <a:r>
              <a:rPr lang="en-US" altLang="en-US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account for </a:t>
            </a:r>
            <a:r>
              <a:rPr lang="en-US" altLang="en-US" sz="36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hope that is in you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yet </a:t>
            </a:r>
            <a:r>
              <a:rPr lang="en-US" altLang="en-US" sz="36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gentleness and reverence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(1 Peter 3:15)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US" altLang="en-US" sz="2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ready to make a defense for the hope you have? 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US" altLang="en-US" sz="2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fully convinced that the Bible is God’s word?</a:t>
            </a:r>
            <a:endParaRPr lang="en-US" alt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48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54B19-B880-988A-4AFB-44C9DB4FA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Bible is the Word of God Because…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321E-7300-688E-D881-558434A1C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212"/>
            <a:ext cx="12192000" cy="577478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…of all the prophecies that were fulfilled in Christ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…of the miracles, wonders, &amp; signs that confirm it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…of its unity and harmony with no contradictions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…of eyewitness testimony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…we still have it today by God’s power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loves you, Jesus died for you, &amp; the Holy Spirit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revealed God’s word so you might saved (Rom. 5:6-11).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obeyed the gospel by being baptized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the forgiveness of your sins (Acts 2:38; 22:16)?</a:t>
            </a:r>
            <a:endParaRPr lang="en-US" alt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alt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alt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alt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5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94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54B19-B880-988A-4AFB-44C9DB4FA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Autofit/>
          </a:bodyPr>
          <a:lstStyle/>
          <a:p>
            <a:pPr algn="ctr"/>
            <a:r>
              <a:rPr lang="en-US" sz="5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Scriptures Encourage Investigation!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321E-7300-688E-D881-558434A1C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212"/>
            <a:ext cx="12192000" cy="57747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“But </a:t>
            </a:r>
            <a:r>
              <a:rPr lang="en-US" altLang="en-US" sz="36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examine everything carefully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hold fast to that which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good; abstain from every form of evil”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Thessalonians 5:21-22)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Bereans examined what the apostle Paul taught.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(Acts 17:11)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there enough evidence to demonstrate that the Bible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God’s word?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0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ve Reasons Why You Should Believe the Bible is God's Word!” - ppt download">
            <a:extLst>
              <a:ext uri="{FF2B5EF4-FFF2-40B4-BE49-F238E27FC236}">
                <a16:creationId xmlns:a16="http://schemas.microsoft.com/office/drawing/2014/main" id="{300D23A3-9191-8A34-959C-096A9CF2B3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9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086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54B19-B880-988A-4AFB-44C9DB4FA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Bible is the Word of God Because…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321E-7300-688E-D881-558434A1C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212"/>
            <a:ext cx="12192000" cy="577478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…of all the prophecies that were fulfilled in Christ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alt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alt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alt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5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3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54B19-B880-988A-4AFB-44C9DB4FA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Fulfilled all the OT Scriptures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321E-7300-688E-D881-558434A1C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212"/>
            <a:ext cx="12192000" cy="57747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said, “</a:t>
            </a:r>
            <a:r>
              <a:rPr lang="en-US" altLang="en-US" sz="36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believed </a:t>
            </a:r>
            <a:r>
              <a:rPr lang="en-US" altLang="en-US" sz="36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Moses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36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would believe </a:t>
            </a:r>
            <a:r>
              <a:rPr lang="en-US" altLang="en-US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altLang="en-US" sz="36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wrote </a:t>
            </a:r>
            <a:r>
              <a:rPr lang="en-US" altLang="en-US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about me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(John 5:46).</a:t>
            </a:r>
          </a:p>
          <a:p>
            <a:pPr algn="ctr" eaLnBrk="1" hangingPunct="1">
              <a:buFontTx/>
              <a:buNone/>
            </a:pPr>
            <a:endParaRPr lang="en-US" altLang="en-US" sz="1800" i="1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spoke to 2 men after He rose from the dead,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“beginning with </a:t>
            </a:r>
            <a:r>
              <a:rPr lang="en-US" altLang="en-US" sz="36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Moses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</a:t>
            </a:r>
            <a:r>
              <a:rPr lang="en-US" altLang="en-US" sz="36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all the prophets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explained 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them the things </a:t>
            </a:r>
            <a:r>
              <a:rPr lang="en-US" altLang="en-US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concerning Himself 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altLang="en-US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Scriptures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</a:t>
            </a:r>
            <a:r>
              <a:rPr lang="en-US" altLang="en-US" sz="36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things must be fulfilled which were 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written 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Law of Moses &amp; the Prophets &amp; the Psalms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concerning Me” (Luke 24:27, 44)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2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54B19-B880-988A-4AFB-44C9DB4FA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Autofit/>
          </a:bodyPr>
          <a:lstStyle/>
          <a:p>
            <a:pPr algn="ctr"/>
            <a:r>
              <a:rPr lang="en-US" sz="5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Miracles, Wonders, &amp; Signs Confirm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321E-7300-688E-D881-558434A1C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212"/>
            <a:ext cx="12192000" cy="577478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forgave the sins of the paralytic &amp; told the Pharisees,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“Which is easier, to say, </a:t>
            </a:r>
            <a:r>
              <a:rPr lang="en-US" altLang="en-US" sz="36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'Your sins </a:t>
            </a:r>
            <a:r>
              <a:rPr lang="en-US" altLang="en-US" sz="36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forgiven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,' or to say,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'Get up, &amp; walk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'? "But </a:t>
            </a:r>
            <a:r>
              <a:rPr lang="en-US" altLang="en-US" sz="36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you may know that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Son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Man has authority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6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earth to forgive </a:t>
            </a:r>
            <a:r>
              <a:rPr lang="en-US" altLang="en-US" sz="36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sins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 --then He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aid to the paralytic, "Get up, pick up your bed &amp; go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home." He got up &amp; went home (Matthew 9:5-7).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Jesus performed this miracle they could see, He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showed He had the power to forgive sins which the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Pharisees couldn’t deny (cf. John 11:47)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9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54B19-B880-988A-4AFB-44C9DB4FA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Bible is the Word of God Because…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321E-7300-688E-D881-558434A1C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212"/>
            <a:ext cx="12192000" cy="577478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…of all the prophecies that were fulfilled in Christ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…of the miracles, wonders, &amp; signs that confirm it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alt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alt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alt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5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29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54B19-B880-988A-4AFB-44C9DB4FA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Autofit/>
          </a:bodyPr>
          <a:lstStyle/>
          <a:p>
            <a:pPr algn="ctr"/>
            <a:r>
              <a:rPr lang="en-US" sz="5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Miracles, Wonders, &amp; Signs Confirm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321E-7300-688E-D881-558434A1C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212"/>
            <a:ext cx="12192000" cy="577478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guided the apostles into all truth. The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 confirmed the word by signs (Jn. 14:26; Mk. 16:20).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Council said after Peter healed the lame man, "What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shall we do with these men? For the </a:t>
            </a:r>
            <a:r>
              <a:rPr lang="en-US" altLang="en-US" sz="36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</a:t>
            </a:r>
            <a:r>
              <a:rPr lang="en-US" altLang="en-US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noteworthy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miracle has taken place through </a:t>
            </a:r>
            <a:r>
              <a:rPr lang="en-US" altLang="en-US" sz="360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</a:t>
            </a:r>
            <a:r>
              <a:rPr lang="en-US" altLang="en-US" sz="3600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apparent to all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live in Jerusalem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</a:t>
            </a:r>
            <a:r>
              <a:rPr lang="en-US" altLang="en-US" sz="3600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can’t deny </a:t>
            </a:r>
            <a:r>
              <a:rPr lang="en-US" altLang="en-US" sz="360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</a:t>
            </a:r>
            <a:r>
              <a:rPr lang="en-US" alt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(Acts 4:16).</a:t>
            </a:r>
          </a:p>
          <a:p>
            <a:pPr algn="ctr">
              <a:buNone/>
            </a:pPr>
            <a:endParaRPr lang="en-US" altLang="en-US" sz="2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r>
              <a:rPr lang="en-US" alt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miracles ended when the Bible was completed. </a:t>
            </a:r>
          </a:p>
          <a:p>
            <a:pPr algn="ctr">
              <a:buNone/>
            </a:pPr>
            <a:r>
              <a:rPr lang="en-US" alt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Corinthians 13:10; Romans 12:2)</a:t>
            </a:r>
            <a:endParaRPr lang="en-US" altLang="en-US" sz="35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26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1615</Words>
  <Application>Microsoft Office PowerPoint</Application>
  <PresentationFormat>Widescreen</PresentationFormat>
  <Paragraphs>209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The Scriptures Encourage Investigation!</vt:lpstr>
      <vt:lpstr>PowerPoint Presentation</vt:lpstr>
      <vt:lpstr>The Bible is the Word of God Because…</vt:lpstr>
      <vt:lpstr>Christ Fulfilled all the OT Scriptures</vt:lpstr>
      <vt:lpstr>The Miracles, Wonders, &amp; Signs Confirm It</vt:lpstr>
      <vt:lpstr>The Bible is the Word of God Because…</vt:lpstr>
      <vt:lpstr>The Miracles, Wonders, &amp; Signs Confirm It</vt:lpstr>
      <vt:lpstr>The Bible is the Word of God Because…</vt:lpstr>
      <vt:lpstr>The Unity &amp; Harmony (no contradictions)</vt:lpstr>
      <vt:lpstr>PowerPoint Presentation</vt:lpstr>
      <vt:lpstr>The Unity &amp; Harmony (no contradictions)</vt:lpstr>
      <vt:lpstr>The Bible is the Word of God Because…</vt:lpstr>
      <vt:lpstr>The Bible was Written by Eyewitnesses</vt:lpstr>
      <vt:lpstr>The Bible was Written by Eyewitnesses</vt:lpstr>
      <vt:lpstr>The Bible is the Word of God Because…</vt:lpstr>
      <vt:lpstr>By God’s Power We Still Have it Today</vt:lpstr>
      <vt:lpstr>PowerPoint Presentation</vt:lpstr>
      <vt:lpstr>The Bible is the Word of God Because…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7</cp:revision>
  <dcterms:created xsi:type="dcterms:W3CDTF">2023-12-23T14:51:32Z</dcterms:created>
  <dcterms:modified xsi:type="dcterms:W3CDTF">2023-12-24T04:39:36Z</dcterms:modified>
</cp:coreProperties>
</file>