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77" r:id="rId2"/>
    <p:sldId id="256" r:id="rId3"/>
    <p:sldId id="257" r:id="rId4"/>
    <p:sldId id="258" r:id="rId5"/>
    <p:sldId id="259" r:id="rId6"/>
    <p:sldId id="260" r:id="rId7"/>
    <p:sldId id="261" r:id="rId8"/>
    <p:sldId id="262" r:id="rId9"/>
    <p:sldId id="263" r:id="rId10"/>
    <p:sldId id="264" r:id="rId11"/>
    <p:sldId id="265" r:id="rId12"/>
    <p:sldId id="266" r:id="rId13"/>
    <p:sldId id="267" r:id="rId14"/>
    <p:sldId id="273" r:id="rId15"/>
    <p:sldId id="270" r:id="rId16"/>
    <p:sldId id="271" r:id="rId17"/>
    <p:sldId id="276" r:id="rId18"/>
    <p:sldId id="275" r:id="rId19"/>
  </p:sldIdLst>
  <p:sldSz cx="14630400" cy="8229600"/>
  <p:notesSz cx="9144000" cy="6858000"/>
  <p:defaultTextStyle>
    <a:defPPr>
      <a:defRPr lang="en-US"/>
    </a:defPPr>
    <a:lvl1pPr marL="0" algn="l" defTabSz="1358524" rtl="0" eaLnBrk="1" latinLnBrk="0" hangingPunct="1">
      <a:defRPr sz="2700" kern="1200">
        <a:solidFill>
          <a:schemeClr val="tx1"/>
        </a:solidFill>
        <a:latin typeface="+mn-lt"/>
        <a:ea typeface="+mn-ea"/>
        <a:cs typeface="+mn-cs"/>
      </a:defRPr>
    </a:lvl1pPr>
    <a:lvl2pPr marL="679262" algn="l" defTabSz="1358524" rtl="0" eaLnBrk="1" latinLnBrk="0" hangingPunct="1">
      <a:defRPr sz="2700" kern="1200">
        <a:solidFill>
          <a:schemeClr val="tx1"/>
        </a:solidFill>
        <a:latin typeface="+mn-lt"/>
        <a:ea typeface="+mn-ea"/>
        <a:cs typeface="+mn-cs"/>
      </a:defRPr>
    </a:lvl2pPr>
    <a:lvl3pPr marL="1358524" algn="l" defTabSz="1358524" rtl="0" eaLnBrk="1" latinLnBrk="0" hangingPunct="1">
      <a:defRPr sz="2700" kern="1200">
        <a:solidFill>
          <a:schemeClr val="tx1"/>
        </a:solidFill>
        <a:latin typeface="+mn-lt"/>
        <a:ea typeface="+mn-ea"/>
        <a:cs typeface="+mn-cs"/>
      </a:defRPr>
    </a:lvl3pPr>
    <a:lvl4pPr marL="2037786" algn="l" defTabSz="1358524" rtl="0" eaLnBrk="1" latinLnBrk="0" hangingPunct="1">
      <a:defRPr sz="2700" kern="1200">
        <a:solidFill>
          <a:schemeClr val="tx1"/>
        </a:solidFill>
        <a:latin typeface="+mn-lt"/>
        <a:ea typeface="+mn-ea"/>
        <a:cs typeface="+mn-cs"/>
      </a:defRPr>
    </a:lvl4pPr>
    <a:lvl5pPr marL="2717048" algn="l" defTabSz="1358524" rtl="0" eaLnBrk="1" latinLnBrk="0" hangingPunct="1">
      <a:defRPr sz="2700" kern="1200">
        <a:solidFill>
          <a:schemeClr val="tx1"/>
        </a:solidFill>
        <a:latin typeface="+mn-lt"/>
        <a:ea typeface="+mn-ea"/>
        <a:cs typeface="+mn-cs"/>
      </a:defRPr>
    </a:lvl5pPr>
    <a:lvl6pPr marL="3396310" algn="l" defTabSz="1358524" rtl="0" eaLnBrk="1" latinLnBrk="0" hangingPunct="1">
      <a:defRPr sz="2700" kern="1200">
        <a:solidFill>
          <a:schemeClr val="tx1"/>
        </a:solidFill>
        <a:latin typeface="+mn-lt"/>
        <a:ea typeface="+mn-ea"/>
        <a:cs typeface="+mn-cs"/>
      </a:defRPr>
    </a:lvl6pPr>
    <a:lvl7pPr marL="4075572" algn="l" defTabSz="1358524" rtl="0" eaLnBrk="1" latinLnBrk="0" hangingPunct="1">
      <a:defRPr sz="2700" kern="1200">
        <a:solidFill>
          <a:schemeClr val="tx1"/>
        </a:solidFill>
        <a:latin typeface="+mn-lt"/>
        <a:ea typeface="+mn-ea"/>
        <a:cs typeface="+mn-cs"/>
      </a:defRPr>
    </a:lvl7pPr>
    <a:lvl8pPr marL="4754834" algn="l" defTabSz="1358524" rtl="0" eaLnBrk="1" latinLnBrk="0" hangingPunct="1">
      <a:defRPr sz="2700" kern="1200">
        <a:solidFill>
          <a:schemeClr val="tx1"/>
        </a:solidFill>
        <a:latin typeface="+mn-lt"/>
        <a:ea typeface="+mn-ea"/>
        <a:cs typeface="+mn-cs"/>
      </a:defRPr>
    </a:lvl8pPr>
    <a:lvl9pPr marL="5434096" algn="l" defTabSz="1358524"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564" y="66"/>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41CAE8DA-1918-45F7-AEDE-159E711276DD}" type="datetimeFigureOut">
              <a:rPr lang="en-US" smtClean="0"/>
              <a:pPr/>
              <a:t>12/16/2023</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E73067DC-668A-4B4B-AFFB-AF2A62AC08A9}"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60F4C43E-A70F-476A-A6CA-0BD930E68347}" type="datetimeFigureOut">
              <a:rPr lang="en-US" smtClean="0"/>
              <a:pPr/>
              <a:t>12/16/2023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AB6B5C57-7FB4-4163-9F38-A2C1D62DF9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58524" rtl="0" eaLnBrk="1" latinLnBrk="0" hangingPunct="1">
      <a:defRPr sz="1800" kern="1200">
        <a:solidFill>
          <a:schemeClr val="tx1"/>
        </a:solidFill>
        <a:latin typeface="+mn-lt"/>
        <a:ea typeface="+mn-ea"/>
        <a:cs typeface="+mn-cs"/>
      </a:defRPr>
    </a:lvl1pPr>
    <a:lvl2pPr marL="679262" algn="l" defTabSz="1358524" rtl="0" eaLnBrk="1" latinLnBrk="0" hangingPunct="1">
      <a:defRPr sz="1800" kern="1200">
        <a:solidFill>
          <a:schemeClr val="tx1"/>
        </a:solidFill>
        <a:latin typeface="+mn-lt"/>
        <a:ea typeface="+mn-ea"/>
        <a:cs typeface="+mn-cs"/>
      </a:defRPr>
    </a:lvl2pPr>
    <a:lvl3pPr marL="1358524" algn="l" defTabSz="1358524" rtl="0" eaLnBrk="1" latinLnBrk="0" hangingPunct="1">
      <a:defRPr sz="1800" kern="1200">
        <a:solidFill>
          <a:schemeClr val="tx1"/>
        </a:solidFill>
        <a:latin typeface="+mn-lt"/>
        <a:ea typeface="+mn-ea"/>
        <a:cs typeface="+mn-cs"/>
      </a:defRPr>
    </a:lvl3pPr>
    <a:lvl4pPr marL="2037786" algn="l" defTabSz="1358524" rtl="0" eaLnBrk="1" latinLnBrk="0" hangingPunct="1">
      <a:defRPr sz="1800" kern="1200">
        <a:solidFill>
          <a:schemeClr val="tx1"/>
        </a:solidFill>
        <a:latin typeface="+mn-lt"/>
        <a:ea typeface="+mn-ea"/>
        <a:cs typeface="+mn-cs"/>
      </a:defRPr>
    </a:lvl4pPr>
    <a:lvl5pPr marL="2717048" algn="l" defTabSz="1358524" rtl="0" eaLnBrk="1" latinLnBrk="0" hangingPunct="1">
      <a:defRPr sz="1800" kern="1200">
        <a:solidFill>
          <a:schemeClr val="tx1"/>
        </a:solidFill>
        <a:latin typeface="+mn-lt"/>
        <a:ea typeface="+mn-ea"/>
        <a:cs typeface="+mn-cs"/>
      </a:defRPr>
    </a:lvl5pPr>
    <a:lvl6pPr marL="3396310" algn="l" defTabSz="1358524" rtl="0" eaLnBrk="1" latinLnBrk="0" hangingPunct="1">
      <a:defRPr sz="1800" kern="1200">
        <a:solidFill>
          <a:schemeClr val="tx1"/>
        </a:solidFill>
        <a:latin typeface="+mn-lt"/>
        <a:ea typeface="+mn-ea"/>
        <a:cs typeface="+mn-cs"/>
      </a:defRPr>
    </a:lvl6pPr>
    <a:lvl7pPr marL="4075572" algn="l" defTabSz="1358524" rtl="0" eaLnBrk="1" latinLnBrk="0" hangingPunct="1">
      <a:defRPr sz="1800" kern="1200">
        <a:solidFill>
          <a:schemeClr val="tx1"/>
        </a:solidFill>
        <a:latin typeface="+mn-lt"/>
        <a:ea typeface="+mn-ea"/>
        <a:cs typeface="+mn-cs"/>
      </a:defRPr>
    </a:lvl7pPr>
    <a:lvl8pPr marL="4754834" algn="l" defTabSz="1358524" rtl="0" eaLnBrk="1" latinLnBrk="0" hangingPunct="1">
      <a:defRPr sz="1800" kern="1200">
        <a:solidFill>
          <a:schemeClr val="tx1"/>
        </a:solidFill>
        <a:latin typeface="+mn-lt"/>
        <a:ea typeface="+mn-ea"/>
        <a:cs typeface="+mn-cs"/>
      </a:defRPr>
    </a:lvl8pPr>
    <a:lvl9pPr marL="5434096" algn="l" defTabSz="1358524"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said all Father told Him to say, obeyed Him &amp; He has the words of eternal life. He always spoke the truth, Minor details all of Jesus life, Deity, born of a virgin, DBRA, purchased the church with His blood, is head over all things to the church.  But many churches today will be celebrating the birth of Christ with plays, dancing, musical entertainment, jokes, clapping, &amp; who gets the praise for all of this (children, playwright, all are happy except for God).  Just the facts &amp; not myths, ad </a:t>
            </a:r>
            <a:r>
              <a:rPr lang="en-US" dirty="0" err="1"/>
              <a:t>libbing</a:t>
            </a:r>
            <a:r>
              <a:rPr lang="en-US" dirty="0"/>
              <a:t> to make it fun for the kids in worship.</a:t>
            </a:r>
          </a:p>
        </p:txBody>
      </p:sp>
      <p:sp>
        <p:nvSpPr>
          <p:cNvPr id="4" name="Slide Number Placeholder 3"/>
          <p:cNvSpPr>
            <a:spLocks noGrp="1"/>
          </p:cNvSpPr>
          <p:nvPr>
            <p:ph type="sldNum" sz="quarter" idx="5"/>
          </p:nvPr>
        </p:nvSpPr>
        <p:spPr/>
        <p:txBody>
          <a:bodyPr/>
          <a:lstStyle/>
          <a:p>
            <a:fld id="{AB6B5C57-7FB4-4163-9F38-A2C1D62DF93E}" type="slidenum">
              <a:rPr lang="en-US" smtClean="0"/>
              <a:pPr/>
              <a:t>2</a:t>
            </a:fld>
            <a:endParaRPr lang="en-US"/>
          </a:p>
        </p:txBody>
      </p:sp>
    </p:spTree>
    <p:extLst>
      <p:ext uri="{BB962C8B-B14F-4D97-AF65-F5344CB8AC3E}">
        <p14:creationId xmlns:p14="http://schemas.microsoft.com/office/powerpoint/2010/main" val="2528580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Christmas plays, entertainment, clapping &amp; praising the choreography &amp; children God wants the gospel to be preach so that souls might be saved. </a:t>
            </a:r>
          </a:p>
        </p:txBody>
      </p:sp>
      <p:sp>
        <p:nvSpPr>
          <p:cNvPr id="4" name="Slide Number Placeholder 3"/>
          <p:cNvSpPr>
            <a:spLocks noGrp="1"/>
          </p:cNvSpPr>
          <p:nvPr>
            <p:ph type="sldNum" sz="quarter" idx="5"/>
          </p:nvPr>
        </p:nvSpPr>
        <p:spPr/>
        <p:txBody>
          <a:bodyPr/>
          <a:lstStyle/>
          <a:p>
            <a:fld id="{AB6B5C57-7FB4-4163-9F38-A2C1D62DF93E}" type="slidenum">
              <a:rPr lang="en-US" smtClean="0"/>
              <a:pPr/>
              <a:t>18</a:t>
            </a:fld>
            <a:endParaRPr lang="en-US"/>
          </a:p>
        </p:txBody>
      </p:sp>
    </p:spTree>
    <p:extLst>
      <p:ext uri="{BB962C8B-B14F-4D97-AF65-F5344CB8AC3E}">
        <p14:creationId xmlns:p14="http://schemas.microsoft.com/office/powerpoint/2010/main" val="3919301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2"/>
            <a:ext cx="12435840" cy="1764030"/>
          </a:xfrm>
        </p:spPr>
        <p:txBody>
          <a:bodyPr/>
          <a:lstStyle/>
          <a:p>
            <a:r>
              <a:rPr lang="en-US"/>
              <a:t>Click to edit Master title style</a:t>
            </a:r>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79262" indent="0" algn="ctr">
              <a:buNone/>
              <a:defRPr>
                <a:solidFill>
                  <a:schemeClr val="tx1">
                    <a:tint val="75000"/>
                  </a:schemeClr>
                </a:solidFill>
              </a:defRPr>
            </a:lvl2pPr>
            <a:lvl3pPr marL="1358524" indent="0" algn="ctr">
              <a:buNone/>
              <a:defRPr>
                <a:solidFill>
                  <a:schemeClr val="tx1">
                    <a:tint val="75000"/>
                  </a:schemeClr>
                </a:solidFill>
              </a:defRPr>
            </a:lvl3pPr>
            <a:lvl4pPr marL="2037786" indent="0" algn="ctr">
              <a:buNone/>
              <a:defRPr>
                <a:solidFill>
                  <a:schemeClr val="tx1">
                    <a:tint val="75000"/>
                  </a:schemeClr>
                </a:solidFill>
              </a:defRPr>
            </a:lvl4pPr>
            <a:lvl5pPr marL="2717048" indent="0" algn="ctr">
              <a:buNone/>
              <a:defRPr>
                <a:solidFill>
                  <a:schemeClr val="tx1">
                    <a:tint val="75000"/>
                  </a:schemeClr>
                </a:solidFill>
              </a:defRPr>
            </a:lvl5pPr>
            <a:lvl6pPr marL="3396310" indent="0" algn="ctr">
              <a:buNone/>
              <a:defRPr>
                <a:solidFill>
                  <a:schemeClr val="tx1">
                    <a:tint val="75000"/>
                  </a:schemeClr>
                </a:solidFill>
              </a:defRPr>
            </a:lvl6pPr>
            <a:lvl7pPr marL="4075572" indent="0" algn="ctr">
              <a:buNone/>
              <a:defRPr>
                <a:solidFill>
                  <a:schemeClr val="tx1">
                    <a:tint val="75000"/>
                  </a:schemeClr>
                </a:solidFill>
              </a:defRPr>
            </a:lvl7pPr>
            <a:lvl8pPr marL="4754834" indent="0" algn="ctr">
              <a:buNone/>
              <a:defRPr>
                <a:solidFill>
                  <a:schemeClr val="tx1">
                    <a:tint val="75000"/>
                  </a:schemeClr>
                </a:solidFill>
              </a:defRPr>
            </a:lvl8pPr>
            <a:lvl9pPr marL="543409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6ABE18-5991-40D7-A848-95F114621672}"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60BB3-888A-4D4B-A773-C8D3DCF390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6ABE18-5991-40D7-A848-95F114621672}"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60BB3-888A-4D4B-A773-C8D3DCF390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7"/>
            <a:ext cx="3291840" cy="70218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31520" y="329567"/>
            <a:ext cx="9631680" cy="70218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6ABE18-5991-40D7-A848-95F114621672}"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60BB3-888A-4D4B-A773-C8D3DCF390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6ABE18-5991-40D7-A848-95F114621672}"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60BB3-888A-4D4B-A773-C8D3DCF390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0"/>
            <a:ext cx="12435840" cy="1634490"/>
          </a:xfrm>
        </p:spPr>
        <p:txBody>
          <a:bodyPr anchor="t"/>
          <a:lstStyle>
            <a:lvl1pPr algn="l">
              <a:defRPr sz="5900" b="1" cap="all"/>
            </a:lvl1pPr>
          </a:lstStyle>
          <a:p>
            <a:r>
              <a:rPr lang="en-US"/>
              <a:t>Click to edit Master title style</a:t>
            </a:r>
          </a:p>
        </p:txBody>
      </p:sp>
      <p:sp>
        <p:nvSpPr>
          <p:cNvPr id="3" name="Text Placeholder 2"/>
          <p:cNvSpPr>
            <a:spLocks noGrp="1"/>
          </p:cNvSpPr>
          <p:nvPr>
            <p:ph type="body" idx="1"/>
          </p:nvPr>
        </p:nvSpPr>
        <p:spPr>
          <a:xfrm>
            <a:off x="1155701" y="3488057"/>
            <a:ext cx="12435840" cy="1800224"/>
          </a:xfrm>
        </p:spPr>
        <p:txBody>
          <a:bodyPr anchor="b"/>
          <a:lstStyle>
            <a:lvl1pPr marL="0" indent="0">
              <a:buNone/>
              <a:defRPr sz="3000">
                <a:solidFill>
                  <a:schemeClr val="tx1">
                    <a:tint val="75000"/>
                  </a:schemeClr>
                </a:solidFill>
              </a:defRPr>
            </a:lvl1pPr>
            <a:lvl2pPr marL="679262" indent="0">
              <a:buNone/>
              <a:defRPr sz="2700">
                <a:solidFill>
                  <a:schemeClr val="tx1">
                    <a:tint val="75000"/>
                  </a:schemeClr>
                </a:solidFill>
              </a:defRPr>
            </a:lvl2pPr>
            <a:lvl3pPr marL="1358524" indent="0">
              <a:buNone/>
              <a:defRPr sz="2400">
                <a:solidFill>
                  <a:schemeClr val="tx1">
                    <a:tint val="75000"/>
                  </a:schemeClr>
                </a:solidFill>
              </a:defRPr>
            </a:lvl3pPr>
            <a:lvl4pPr marL="2037786" indent="0">
              <a:buNone/>
              <a:defRPr sz="2100">
                <a:solidFill>
                  <a:schemeClr val="tx1">
                    <a:tint val="75000"/>
                  </a:schemeClr>
                </a:solidFill>
              </a:defRPr>
            </a:lvl4pPr>
            <a:lvl5pPr marL="2717048" indent="0">
              <a:buNone/>
              <a:defRPr sz="2100">
                <a:solidFill>
                  <a:schemeClr val="tx1">
                    <a:tint val="75000"/>
                  </a:schemeClr>
                </a:solidFill>
              </a:defRPr>
            </a:lvl5pPr>
            <a:lvl6pPr marL="3396310" indent="0">
              <a:buNone/>
              <a:defRPr sz="2100">
                <a:solidFill>
                  <a:schemeClr val="tx1">
                    <a:tint val="75000"/>
                  </a:schemeClr>
                </a:solidFill>
              </a:defRPr>
            </a:lvl6pPr>
            <a:lvl7pPr marL="4075572" indent="0">
              <a:buNone/>
              <a:defRPr sz="2100">
                <a:solidFill>
                  <a:schemeClr val="tx1">
                    <a:tint val="75000"/>
                  </a:schemeClr>
                </a:solidFill>
              </a:defRPr>
            </a:lvl7pPr>
            <a:lvl8pPr marL="4754834" indent="0">
              <a:buNone/>
              <a:defRPr sz="2100">
                <a:solidFill>
                  <a:schemeClr val="tx1">
                    <a:tint val="75000"/>
                  </a:schemeClr>
                </a:solidFill>
              </a:defRPr>
            </a:lvl8pPr>
            <a:lvl9pPr marL="5434096" indent="0">
              <a:buNone/>
              <a:defRPr sz="2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6ABE18-5991-40D7-A848-95F114621672}"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60BB3-888A-4D4B-A773-C8D3DCF390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31520" y="1920242"/>
            <a:ext cx="6461760" cy="5431155"/>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437120" y="1920242"/>
            <a:ext cx="6461760" cy="5431155"/>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6ABE18-5991-40D7-A848-95F114621672}"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60BB3-888A-4D4B-A773-C8D3DCF390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731521" y="1842136"/>
            <a:ext cx="6464301" cy="767714"/>
          </a:xfrm>
        </p:spPr>
        <p:txBody>
          <a:bodyPr anchor="b"/>
          <a:lstStyle>
            <a:lvl1pPr marL="0" indent="0">
              <a:buNone/>
              <a:defRPr sz="3600" b="1"/>
            </a:lvl1pPr>
            <a:lvl2pPr marL="679262" indent="0">
              <a:buNone/>
              <a:defRPr sz="3000" b="1"/>
            </a:lvl2pPr>
            <a:lvl3pPr marL="1358524" indent="0">
              <a:buNone/>
              <a:defRPr sz="2700" b="1"/>
            </a:lvl3pPr>
            <a:lvl4pPr marL="2037786" indent="0">
              <a:buNone/>
              <a:defRPr sz="2400" b="1"/>
            </a:lvl4pPr>
            <a:lvl5pPr marL="2717048" indent="0">
              <a:buNone/>
              <a:defRPr sz="2400" b="1"/>
            </a:lvl5pPr>
            <a:lvl6pPr marL="3396310" indent="0">
              <a:buNone/>
              <a:defRPr sz="2400" b="1"/>
            </a:lvl6pPr>
            <a:lvl7pPr marL="4075572" indent="0">
              <a:buNone/>
              <a:defRPr sz="2400" b="1"/>
            </a:lvl7pPr>
            <a:lvl8pPr marL="4754834" indent="0">
              <a:buNone/>
              <a:defRPr sz="2400" b="1"/>
            </a:lvl8pPr>
            <a:lvl9pPr marL="5434096" indent="0">
              <a:buNone/>
              <a:defRPr sz="2400" b="1"/>
            </a:lvl9pPr>
          </a:lstStyle>
          <a:p>
            <a:pPr lvl="0"/>
            <a:r>
              <a:rPr lang="en-US"/>
              <a:t>Click to edit Master text styles</a:t>
            </a:r>
          </a:p>
        </p:txBody>
      </p:sp>
      <p:sp>
        <p:nvSpPr>
          <p:cNvPr id="4" name="Content Placeholder 3"/>
          <p:cNvSpPr>
            <a:spLocks noGrp="1"/>
          </p:cNvSpPr>
          <p:nvPr>
            <p:ph sz="half" idx="2"/>
          </p:nvPr>
        </p:nvSpPr>
        <p:spPr>
          <a:xfrm>
            <a:off x="731521" y="2609850"/>
            <a:ext cx="6464301" cy="4741546"/>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600" b="1"/>
            </a:lvl1pPr>
            <a:lvl2pPr marL="679262" indent="0">
              <a:buNone/>
              <a:defRPr sz="3000" b="1"/>
            </a:lvl2pPr>
            <a:lvl3pPr marL="1358524" indent="0">
              <a:buNone/>
              <a:defRPr sz="2700" b="1"/>
            </a:lvl3pPr>
            <a:lvl4pPr marL="2037786" indent="0">
              <a:buNone/>
              <a:defRPr sz="2400" b="1"/>
            </a:lvl4pPr>
            <a:lvl5pPr marL="2717048" indent="0">
              <a:buNone/>
              <a:defRPr sz="2400" b="1"/>
            </a:lvl5pPr>
            <a:lvl6pPr marL="3396310" indent="0">
              <a:buNone/>
              <a:defRPr sz="2400" b="1"/>
            </a:lvl6pPr>
            <a:lvl7pPr marL="4075572" indent="0">
              <a:buNone/>
              <a:defRPr sz="2400" b="1"/>
            </a:lvl7pPr>
            <a:lvl8pPr marL="4754834" indent="0">
              <a:buNone/>
              <a:defRPr sz="2400" b="1"/>
            </a:lvl8pPr>
            <a:lvl9pPr marL="5434096" indent="0">
              <a:buNone/>
              <a:defRPr sz="2400" b="1"/>
            </a:lvl9pPr>
          </a:lstStyle>
          <a:p>
            <a:pPr lvl="0"/>
            <a:r>
              <a:rPr lang="en-US"/>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6ABE18-5991-40D7-A848-95F114621672}" type="datetimeFigureOut">
              <a:rPr lang="en-US" smtClean="0"/>
              <a:pPr/>
              <a:t>12/16/2023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960BB3-888A-4D4B-A773-C8D3DCF390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6ABE18-5991-40D7-A848-95F114621672}" type="datetimeFigureOut">
              <a:rPr lang="en-US" smtClean="0"/>
              <a:pPr/>
              <a:t>12/16/2023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960BB3-888A-4D4B-A773-C8D3DCF390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ABE18-5991-40D7-A848-95F114621672}" type="datetimeFigureOut">
              <a:rPr lang="en-US" smtClean="0"/>
              <a:pPr/>
              <a:t>12/16/2023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960BB3-888A-4D4B-A773-C8D3DCF390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2" y="327660"/>
            <a:ext cx="4813301" cy="1394460"/>
          </a:xfrm>
        </p:spPr>
        <p:txBody>
          <a:bodyPr anchor="b"/>
          <a:lstStyle>
            <a:lvl1pPr algn="l">
              <a:defRPr sz="3000" b="1"/>
            </a:lvl1pPr>
          </a:lstStyle>
          <a:p>
            <a:r>
              <a:rPr lang="en-US"/>
              <a:t>Click to edit Master title style</a:t>
            </a:r>
          </a:p>
        </p:txBody>
      </p:sp>
      <p:sp>
        <p:nvSpPr>
          <p:cNvPr id="3" name="Content Placeholder 2"/>
          <p:cNvSpPr>
            <a:spLocks noGrp="1"/>
          </p:cNvSpPr>
          <p:nvPr>
            <p:ph idx="1"/>
          </p:nvPr>
        </p:nvSpPr>
        <p:spPr>
          <a:xfrm>
            <a:off x="5720080" y="327661"/>
            <a:ext cx="8178800" cy="7023736"/>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31522" y="1722121"/>
            <a:ext cx="4813301" cy="5629276"/>
          </a:xfrm>
        </p:spPr>
        <p:txBody>
          <a:bodyPr/>
          <a:lstStyle>
            <a:lvl1pPr marL="0" indent="0">
              <a:buNone/>
              <a:defRPr sz="2100"/>
            </a:lvl1pPr>
            <a:lvl2pPr marL="679262" indent="0">
              <a:buNone/>
              <a:defRPr sz="1800"/>
            </a:lvl2pPr>
            <a:lvl3pPr marL="1358524" indent="0">
              <a:buNone/>
              <a:defRPr sz="1500"/>
            </a:lvl3pPr>
            <a:lvl4pPr marL="2037786" indent="0">
              <a:buNone/>
              <a:defRPr sz="1300"/>
            </a:lvl4pPr>
            <a:lvl5pPr marL="2717048" indent="0">
              <a:buNone/>
              <a:defRPr sz="1300"/>
            </a:lvl5pPr>
            <a:lvl6pPr marL="3396310" indent="0">
              <a:buNone/>
              <a:defRPr sz="1300"/>
            </a:lvl6pPr>
            <a:lvl7pPr marL="4075572" indent="0">
              <a:buNone/>
              <a:defRPr sz="1300"/>
            </a:lvl7pPr>
            <a:lvl8pPr marL="4754834" indent="0">
              <a:buNone/>
              <a:defRPr sz="1300"/>
            </a:lvl8pPr>
            <a:lvl9pPr marL="5434096"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9D6ABE18-5991-40D7-A848-95F114621672}"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60BB3-888A-4D4B-A773-C8D3DCF390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3000" b="1"/>
            </a:lvl1pPr>
          </a:lstStyle>
          <a:p>
            <a:r>
              <a:rPr lang="en-US"/>
              <a:t>Click to edit Master title style</a:t>
            </a:r>
          </a:p>
        </p:txBody>
      </p:sp>
      <p:sp>
        <p:nvSpPr>
          <p:cNvPr id="3" name="Picture Placeholder 2"/>
          <p:cNvSpPr>
            <a:spLocks noGrp="1"/>
          </p:cNvSpPr>
          <p:nvPr>
            <p:ph type="pic" idx="1"/>
          </p:nvPr>
        </p:nvSpPr>
        <p:spPr>
          <a:xfrm>
            <a:off x="2867661" y="735330"/>
            <a:ext cx="8778240" cy="4937760"/>
          </a:xfrm>
        </p:spPr>
        <p:txBody>
          <a:bodyPr/>
          <a:lstStyle>
            <a:lvl1pPr marL="0" indent="0">
              <a:buNone/>
              <a:defRPr sz="4800"/>
            </a:lvl1pPr>
            <a:lvl2pPr marL="679262" indent="0">
              <a:buNone/>
              <a:defRPr sz="4200"/>
            </a:lvl2pPr>
            <a:lvl3pPr marL="1358524" indent="0">
              <a:buNone/>
              <a:defRPr sz="3600"/>
            </a:lvl3pPr>
            <a:lvl4pPr marL="2037786" indent="0">
              <a:buNone/>
              <a:defRPr sz="3000"/>
            </a:lvl4pPr>
            <a:lvl5pPr marL="2717048" indent="0">
              <a:buNone/>
              <a:defRPr sz="3000"/>
            </a:lvl5pPr>
            <a:lvl6pPr marL="3396310" indent="0">
              <a:buNone/>
              <a:defRPr sz="3000"/>
            </a:lvl6pPr>
            <a:lvl7pPr marL="4075572" indent="0">
              <a:buNone/>
              <a:defRPr sz="3000"/>
            </a:lvl7pPr>
            <a:lvl8pPr marL="4754834" indent="0">
              <a:buNone/>
              <a:defRPr sz="3000"/>
            </a:lvl8pPr>
            <a:lvl9pPr marL="5434096" indent="0">
              <a:buNone/>
              <a:defRPr sz="30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100"/>
            </a:lvl1pPr>
            <a:lvl2pPr marL="679262" indent="0">
              <a:buNone/>
              <a:defRPr sz="1800"/>
            </a:lvl2pPr>
            <a:lvl3pPr marL="1358524" indent="0">
              <a:buNone/>
              <a:defRPr sz="1500"/>
            </a:lvl3pPr>
            <a:lvl4pPr marL="2037786" indent="0">
              <a:buNone/>
              <a:defRPr sz="1300"/>
            </a:lvl4pPr>
            <a:lvl5pPr marL="2717048" indent="0">
              <a:buNone/>
              <a:defRPr sz="1300"/>
            </a:lvl5pPr>
            <a:lvl6pPr marL="3396310" indent="0">
              <a:buNone/>
              <a:defRPr sz="1300"/>
            </a:lvl6pPr>
            <a:lvl7pPr marL="4075572" indent="0">
              <a:buNone/>
              <a:defRPr sz="1300"/>
            </a:lvl7pPr>
            <a:lvl8pPr marL="4754834" indent="0">
              <a:buNone/>
              <a:defRPr sz="1300"/>
            </a:lvl8pPr>
            <a:lvl9pPr marL="5434096"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9D6ABE18-5991-40D7-A848-95F114621672}"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60BB3-888A-4D4B-A773-C8D3DCF390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5852" tIns="67926" rIns="135852" bIns="67926" rtlCol="0" anchor="ctr">
            <a:normAutofit/>
          </a:bodyPr>
          <a:lstStyle/>
          <a:p>
            <a:r>
              <a:rPr lang="en-US"/>
              <a:t>Click to edit Master title style</a:t>
            </a:r>
          </a:p>
        </p:txBody>
      </p:sp>
      <p:sp>
        <p:nvSpPr>
          <p:cNvPr id="3" name="Text Placeholder 2"/>
          <p:cNvSpPr>
            <a:spLocks noGrp="1"/>
          </p:cNvSpPr>
          <p:nvPr>
            <p:ph type="body" idx="1"/>
          </p:nvPr>
        </p:nvSpPr>
        <p:spPr>
          <a:xfrm>
            <a:off x="731520" y="1920242"/>
            <a:ext cx="13167360" cy="5431155"/>
          </a:xfrm>
          <a:prstGeom prst="rect">
            <a:avLst/>
          </a:prstGeom>
        </p:spPr>
        <p:txBody>
          <a:bodyPr vert="horz" lIns="135852" tIns="67926" rIns="135852" bIns="679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1520" y="7627621"/>
            <a:ext cx="3413760" cy="438150"/>
          </a:xfrm>
          <a:prstGeom prst="rect">
            <a:avLst/>
          </a:prstGeom>
        </p:spPr>
        <p:txBody>
          <a:bodyPr vert="horz" lIns="135852" tIns="67926" rIns="135852" bIns="67926" rtlCol="0" anchor="ctr"/>
          <a:lstStyle>
            <a:lvl1pPr algn="l">
              <a:defRPr sz="1800">
                <a:solidFill>
                  <a:schemeClr val="tx1">
                    <a:tint val="75000"/>
                  </a:schemeClr>
                </a:solidFill>
              </a:defRPr>
            </a:lvl1pPr>
          </a:lstStyle>
          <a:p>
            <a:fld id="{9D6ABE18-5991-40D7-A848-95F114621672}" type="datetimeFigureOut">
              <a:rPr lang="en-US" smtClean="0"/>
              <a:pPr/>
              <a:t>12/16/2023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5852" tIns="67926" rIns="135852" bIns="67926"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5852" tIns="67926" rIns="135852" bIns="67926" rtlCol="0" anchor="ctr"/>
          <a:lstStyle>
            <a:lvl1pPr algn="r">
              <a:defRPr sz="1800">
                <a:solidFill>
                  <a:schemeClr val="tx1">
                    <a:tint val="75000"/>
                  </a:schemeClr>
                </a:solidFill>
              </a:defRPr>
            </a:lvl1pPr>
          </a:lstStyle>
          <a:p>
            <a:fld id="{9D960BB3-888A-4D4B-A773-C8D3DCF390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58524" rtl="0" eaLnBrk="1" latinLnBrk="0" hangingPunct="1">
        <a:spcBef>
          <a:spcPct val="0"/>
        </a:spcBef>
        <a:buNone/>
        <a:defRPr sz="6500" kern="1200">
          <a:solidFill>
            <a:schemeClr val="tx1"/>
          </a:solidFill>
          <a:latin typeface="+mj-lt"/>
          <a:ea typeface="+mj-ea"/>
          <a:cs typeface="+mj-cs"/>
        </a:defRPr>
      </a:lvl1pPr>
    </p:titleStyle>
    <p:bodyStyle>
      <a:lvl1pPr marL="509447" indent="-509447" algn="l" defTabSz="1358524"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1103801" indent="-424539" algn="l" defTabSz="1358524" rtl="0" eaLnBrk="1" latinLnBrk="0" hangingPunct="1">
        <a:spcBef>
          <a:spcPct val="20000"/>
        </a:spcBef>
        <a:buFont typeface="Arial" pitchFamily="34" charset="0"/>
        <a:buChar char="–"/>
        <a:defRPr sz="4200" kern="1200">
          <a:solidFill>
            <a:schemeClr val="tx1"/>
          </a:solidFill>
          <a:latin typeface="+mn-lt"/>
          <a:ea typeface="+mn-ea"/>
          <a:cs typeface="+mn-cs"/>
        </a:defRPr>
      </a:lvl2pPr>
      <a:lvl3pPr marL="1698155" indent="-339631" algn="l" defTabSz="1358524" rtl="0" eaLnBrk="1" latinLnBrk="0" hangingPunct="1">
        <a:spcBef>
          <a:spcPct val="20000"/>
        </a:spcBef>
        <a:buFont typeface="Arial" pitchFamily="34" charset="0"/>
        <a:buChar char="•"/>
        <a:defRPr sz="3600" kern="1200">
          <a:solidFill>
            <a:schemeClr val="tx1"/>
          </a:solidFill>
          <a:latin typeface="+mn-lt"/>
          <a:ea typeface="+mn-ea"/>
          <a:cs typeface="+mn-cs"/>
        </a:defRPr>
      </a:lvl3pPr>
      <a:lvl4pPr marL="2377417"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4pPr>
      <a:lvl5pPr marL="3056679"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5pPr>
      <a:lvl6pPr marL="3735941"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6pPr>
      <a:lvl7pPr marL="4415203"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7pPr>
      <a:lvl8pPr marL="5094465"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8pPr>
      <a:lvl9pPr marL="5773727"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9pPr>
    </p:bodyStyle>
    <p:otherStyle>
      <a:defPPr>
        <a:defRPr lang="en-US"/>
      </a:defPPr>
      <a:lvl1pPr marL="0" algn="l" defTabSz="1358524" rtl="0" eaLnBrk="1" latinLnBrk="0" hangingPunct="1">
        <a:defRPr sz="2700" kern="1200">
          <a:solidFill>
            <a:schemeClr val="tx1"/>
          </a:solidFill>
          <a:latin typeface="+mn-lt"/>
          <a:ea typeface="+mn-ea"/>
          <a:cs typeface="+mn-cs"/>
        </a:defRPr>
      </a:lvl1pPr>
      <a:lvl2pPr marL="679262" algn="l" defTabSz="1358524" rtl="0" eaLnBrk="1" latinLnBrk="0" hangingPunct="1">
        <a:defRPr sz="2700" kern="1200">
          <a:solidFill>
            <a:schemeClr val="tx1"/>
          </a:solidFill>
          <a:latin typeface="+mn-lt"/>
          <a:ea typeface="+mn-ea"/>
          <a:cs typeface="+mn-cs"/>
        </a:defRPr>
      </a:lvl2pPr>
      <a:lvl3pPr marL="1358524" algn="l" defTabSz="1358524" rtl="0" eaLnBrk="1" latinLnBrk="0" hangingPunct="1">
        <a:defRPr sz="2700" kern="1200">
          <a:solidFill>
            <a:schemeClr val="tx1"/>
          </a:solidFill>
          <a:latin typeface="+mn-lt"/>
          <a:ea typeface="+mn-ea"/>
          <a:cs typeface="+mn-cs"/>
        </a:defRPr>
      </a:lvl3pPr>
      <a:lvl4pPr marL="2037786" algn="l" defTabSz="1358524" rtl="0" eaLnBrk="1" latinLnBrk="0" hangingPunct="1">
        <a:defRPr sz="2700" kern="1200">
          <a:solidFill>
            <a:schemeClr val="tx1"/>
          </a:solidFill>
          <a:latin typeface="+mn-lt"/>
          <a:ea typeface="+mn-ea"/>
          <a:cs typeface="+mn-cs"/>
        </a:defRPr>
      </a:lvl4pPr>
      <a:lvl5pPr marL="2717048" algn="l" defTabSz="1358524" rtl="0" eaLnBrk="1" latinLnBrk="0" hangingPunct="1">
        <a:defRPr sz="2700" kern="1200">
          <a:solidFill>
            <a:schemeClr val="tx1"/>
          </a:solidFill>
          <a:latin typeface="+mn-lt"/>
          <a:ea typeface="+mn-ea"/>
          <a:cs typeface="+mn-cs"/>
        </a:defRPr>
      </a:lvl5pPr>
      <a:lvl6pPr marL="3396310" algn="l" defTabSz="1358524" rtl="0" eaLnBrk="1" latinLnBrk="0" hangingPunct="1">
        <a:defRPr sz="2700" kern="1200">
          <a:solidFill>
            <a:schemeClr val="tx1"/>
          </a:solidFill>
          <a:latin typeface="+mn-lt"/>
          <a:ea typeface="+mn-ea"/>
          <a:cs typeface="+mn-cs"/>
        </a:defRPr>
      </a:lvl6pPr>
      <a:lvl7pPr marL="4075572" algn="l" defTabSz="1358524" rtl="0" eaLnBrk="1" latinLnBrk="0" hangingPunct="1">
        <a:defRPr sz="2700" kern="1200">
          <a:solidFill>
            <a:schemeClr val="tx1"/>
          </a:solidFill>
          <a:latin typeface="+mn-lt"/>
          <a:ea typeface="+mn-ea"/>
          <a:cs typeface="+mn-cs"/>
        </a:defRPr>
      </a:lvl7pPr>
      <a:lvl8pPr marL="4754834" algn="l" defTabSz="1358524" rtl="0" eaLnBrk="1" latinLnBrk="0" hangingPunct="1">
        <a:defRPr sz="2700" kern="1200">
          <a:solidFill>
            <a:schemeClr val="tx1"/>
          </a:solidFill>
          <a:latin typeface="+mn-lt"/>
          <a:ea typeface="+mn-ea"/>
          <a:cs typeface="+mn-cs"/>
        </a:defRPr>
      </a:lvl8pPr>
      <a:lvl9pPr marL="5434096" algn="l" defTabSz="1358524"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newadvent.org/cathen/08374c.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37411-9984-901D-B95F-079F83DA5AB3}"/>
              </a:ext>
            </a:extLst>
          </p:cNvPr>
          <p:cNvSpPr>
            <a:spLocks noGrp="1"/>
          </p:cNvSpPr>
          <p:nvPr>
            <p:ph type="title"/>
          </p:nvPr>
        </p:nvSpPr>
        <p:spPr>
          <a:xfrm>
            <a:off x="0" y="0"/>
            <a:ext cx="14630400" cy="1295400"/>
          </a:xfrm>
        </p:spPr>
        <p:txBody>
          <a:bodyPr>
            <a:normAutofit/>
          </a:bodyPr>
          <a:lstStyle/>
          <a:p>
            <a:r>
              <a:rPr lang="en-US" sz="75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1DED4EFE-A3C3-483C-B99D-A6B96EE088AB}"/>
              </a:ext>
            </a:extLst>
          </p:cNvPr>
          <p:cNvSpPr>
            <a:spLocks noGrp="1"/>
          </p:cNvSpPr>
          <p:nvPr>
            <p:ph idx="1"/>
          </p:nvPr>
        </p:nvSpPr>
        <p:spPr>
          <a:xfrm>
            <a:off x="0" y="1600200"/>
            <a:ext cx="14630400" cy="6629400"/>
          </a:xfrm>
        </p:spPr>
        <p:txBody>
          <a:bodyPr>
            <a:normAutofit/>
          </a:bodyPr>
          <a:lstStyle/>
          <a:p>
            <a:pPr marL="0" indent="0">
              <a:buNone/>
            </a:pPr>
            <a:endParaRPr lang="en-US" sz="5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5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5500" dirty="0">
                <a:solidFill>
                  <a:schemeClr val="bg1"/>
                </a:solidFill>
                <a:latin typeface="Tahoma" panose="020B0604030504040204" pitchFamily="34" charset="0"/>
                <a:ea typeface="Tahoma" panose="020B0604030504040204" pitchFamily="34" charset="0"/>
                <a:cs typeface="Tahoma" panose="020B0604030504040204" pitchFamily="34" charset="0"/>
              </a:rPr>
              <a:t>416 Do All in the Name of the Lord</a:t>
            </a:r>
          </a:p>
        </p:txBody>
      </p:sp>
    </p:spTree>
    <p:extLst>
      <p:ext uri="{BB962C8B-B14F-4D97-AF65-F5344CB8AC3E}">
        <p14:creationId xmlns:p14="http://schemas.microsoft.com/office/powerpoint/2010/main" val="2597565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a:solidFill>
                  <a:srgbClr val="FFFF00"/>
                </a:solidFill>
                <a:latin typeface="Tahoma" pitchFamily="34" charset="0"/>
                <a:ea typeface="Tahoma" pitchFamily="34" charset="0"/>
                <a:cs typeface="Tahoma" pitchFamily="34" charset="0"/>
              </a:rPr>
              <a:t>The Facts about the Birth of Jesus</a:t>
            </a:r>
          </a:p>
        </p:txBody>
      </p:sp>
      <p:sp>
        <p:nvSpPr>
          <p:cNvPr id="3" name="Content Placeholder 2"/>
          <p:cNvSpPr>
            <a:spLocks noGrp="1"/>
          </p:cNvSpPr>
          <p:nvPr>
            <p:ph idx="1"/>
          </p:nvPr>
        </p:nvSpPr>
        <p:spPr>
          <a:xfrm>
            <a:off x="0" y="1447800"/>
            <a:ext cx="14630400" cy="6781800"/>
          </a:xfrm>
        </p:spPr>
        <p:txBody>
          <a:bodyPr>
            <a:normAutofit/>
          </a:bodyPr>
          <a:lstStyle/>
          <a:p>
            <a:pPr algn="ctr">
              <a:buNone/>
            </a:pPr>
            <a:r>
              <a:rPr lang="en-US" dirty="0">
                <a:solidFill>
                  <a:schemeClr val="bg1"/>
                </a:solidFill>
                <a:effectLst/>
                <a:latin typeface="Tahoma" pitchFamily="34" charset="0"/>
                <a:ea typeface="Tahoma" pitchFamily="34" charset="0"/>
                <a:cs typeface="Tahoma" pitchFamily="34" charset="0"/>
              </a:rPr>
              <a:t>The shepherds went to the manger with the sign of the baby wrapped in swaddling clothes lying in a manger (Luke 2:8-16), not the wise men that is so often depicted by the world.</a:t>
            </a:r>
          </a:p>
          <a:p>
            <a:pPr algn="ctr">
              <a:buNone/>
            </a:pPr>
            <a:endParaRPr lang="en-US" dirty="0">
              <a:solidFill>
                <a:schemeClr val="bg1"/>
              </a:solidFill>
              <a:effectLst/>
              <a:latin typeface="Tahoma" pitchFamily="34" charset="0"/>
              <a:ea typeface="Tahoma" pitchFamily="34" charset="0"/>
              <a:cs typeface="Tahoma" pitchFamily="34" charset="0"/>
            </a:endParaRPr>
          </a:p>
          <a:p>
            <a:pPr algn="ctr">
              <a:buNone/>
            </a:pPr>
            <a:r>
              <a:rPr lang="en-US" dirty="0">
                <a:solidFill>
                  <a:schemeClr val="bg1"/>
                </a:solidFill>
                <a:effectLst/>
                <a:latin typeface="Tahoma" pitchFamily="34" charset="0"/>
                <a:ea typeface="Tahoma" pitchFamily="34" charset="0"/>
                <a:cs typeface="Tahoma" pitchFamily="34" charset="0"/>
              </a:rPr>
              <a:t>Where did the star lead the wise men to?</a:t>
            </a:r>
            <a:r>
              <a:rPr lang="en-US" dirty="0">
                <a:effectLst/>
              </a:rPr>
              <a:t>?</a:t>
            </a:r>
          </a:p>
          <a:p>
            <a:pPr algn="ctr">
              <a:buNone/>
            </a:pPr>
            <a:endParaRPr lang="en-US" dirty="0">
              <a:solidFill>
                <a:schemeClr val="bg1"/>
              </a:solidFill>
              <a:effectLst/>
              <a:latin typeface="Tahoma" pitchFamily="34" charset="0"/>
              <a:ea typeface="Tahoma" pitchFamily="34" charset="0"/>
              <a:cs typeface="Tahoma" pitchFamily="34" charset="0"/>
            </a:endParaRPr>
          </a:p>
          <a:p>
            <a:pPr algn="ctr">
              <a:buNone/>
            </a:pPr>
            <a:endParaRPr lang="en-US" dirty="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14630400" cy="8077200"/>
          </a:xfrm>
        </p:spPr>
        <p:txBody>
          <a:bodyPr>
            <a:normAutofit/>
          </a:bodyPr>
          <a:lstStyle/>
          <a:p>
            <a:pPr algn="ctr">
              <a:buNone/>
            </a:pPr>
            <a:r>
              <a:rPr lang="en-US" dirty="0">
                <a:solidFill>
                  <a:schemeClr val="bg1"/>
                </a:solidFill>
                <a:effectLst/>
                <a:latin typeface="Tahoma" pitchFamily="34" charset="0"/>
                <a:ea typeface="Tahoma" pitchFamily="34" charset="0"/>
                <a:cs typeface="Tahoma" pitchFamily="34" charset="0"/>
              </a:rPr>
              <a:t>“Now </a:t>
            </a:r>
            <a:r>
              <a:rPr lang="en-US" u="sng" dirty="0">
                <a:solidFill>
                  <a:schemeClr val="bg1"/>
                </a:solidFill>
                <a:effectLst/>
                <a:latin typeface="Tahoma" pitchFamily="34" charset="0"/>
                <a:ea typeface="Tahoma" pitchFamily="34" charset="0"/>
                <a:cs typeface="Tahoma" pitchFamily="34" charset="0"/>
              </a:rPr>
              <a:t>after </a:t>
            </a:r>
            <a:r>
              <a:rPr lang="en-US" u="sng" dirty="0">
                <a:solidFill>
                  <a:srgbClr val="00B0F0"/>
                </a:solidFill>
                <a:effectLst/>
                <a:latin typeface="Tahoma" pitchFamily="34" charset="0"/>
                <a:ea typeface="Tahoma" pitchFamily="34" charset="0"/>
                <a:cs typeface="Tahoma" pitchFamily="34" charset="0"/>
              </a:rPr>
              <a:t>Jesus was born </a:t>
            </a:r>
            <a:r>
              <a:rPr lang="en-US" u="sng" dirty="0">
                <a:solidFill>
                  <a:srgbClr val="92D050"/>
                </a:solidFill>
                <a:effectLst/>
                <a:latin typeface="Tahoma" pitchFamily="34" charset="0"/>
                <a:ea typeface="Tahoma" pitchFamily="34" charset="0"/>
                <a:cs typeface="Tahoma" pitchFamily="34" charset="0"/>
              </a:rPr>
              <a:t>in Bethlehem</a:t>
            </a:r>
            <a:r>
              <a:rPr lang="en-US" dirty="0">
                <a:solidFill>
                  <a:srgbClr val="92D050"/>
                </a:solidFill>
                <a:effectLst/>
                <a:latin typeface="Tahoma" pitchFamily="34" charset="0"/>
                <a:ea typeface="Tahoma" pitchFamily="34" charset="0"/>
                <a:cs typeface="Tahoma" pitchFamily="34" charset="0"/>
              </a:rPr>
              <a:t> </a:t>
            </a:r>
            <a:r>
              <a:rPr lang="en-US" dirty="0">
                <a:solidFill>
                  <a:schemeClr val="bg1"/>
                </a:solidFill>
                <a:effectLst/>
                <a:latin typeface="Tahoma" pitchFamily="34" charset="0"/>
                <a:ea typeface="Tahoma" pitchFamily="34" charset="0"/>
                <a:cs typeface="Tahoma" pitchFamily="34" charset="0"/>
              </a:rPr>
              <a:t>of Judea in the days of </a:t>
            </a:r>
            <a:r>
              <a:rPr lang="en-US" dirty="0">
                <a:solidFill>
                  <a:srgbClr val="FF0000"/>
                </a:solidFill>
                <a:effectLst/>
                <a:latin typeface="Tahoma" pitchFamily="34" charset="0"/>
                <a:ea typeface="Tahoma" pitchFamily="34" charset="0"/>
                <a:cs typeface="Tahoma" pitchFamily="34" charset="0"/>
              </a:rPr>
              <a:t>Herod the king</a:t>
            </a:r>
            <a:r>
              <a:rPr lang="en-US" dirty="0">
                <a:solidFill>
                  <a:schemeClr val="bg1"/>
                </a:solidFill>
                <a:effectLst/>
                <a:latin typeface="Tahoma" pitchFamily="34" charset="0"/>
                <a:ea typeface="Tahoma" pitchFamily="34" charset="0"/>
                <a:cs typeface="Tahoma" pitchFamily="34" charset="0"/>
              </a:rPr>
              <a:t>, behold, </a:t>
            </a:r>
            <a:r>
              <a:rPr lang="en-US" u="sng" dirty="0">
                <a:solidFill>
                  <a:srgbClr val="FFFF00"/>
                </a:solidFill>
                <a:effectLst/>
                <a:latin typeface="Tahoma" pitchFamily="34" charset="0"/>
                <a:ea typeface="Tahoma" pitchFamily="34" charset="0"/>
                <a:cs typeface="Tahoma" pitchFamily="34" charset="0"/>
              </a:rPr>
              <a:t>wise men from the East</a:t>
            </a:r>
            <a:r>
              <a:rPr lang="en-US" u="sng" dirty="0">
                <a:solidFill>
                  <a:schemeClr val="bg1"/>
                </a:solidFill>
                <a:effectLst/>
                <a:latin typeface="Tahoma" pitchFamily="34" charset="0"/>
                <a:ea typeface="Tahoma" pitchFamily="34" charset="0"/>
                <a:cs typeface="Tahoma" pitchFamily="34" charset="0"/>
              </a:rPr>
              <a:t> </a:t>
            </a:r>
            <a:r>
              <a:rPr lang="en-US" dirty="0">
                <a:solidFill>
                  <a:schemeClr val="bg1"/>
                </a:solidFill>
                <a:effectLst/>
                <a:latin typeface="Tahoma" pitchFamily="34" charset="0"/>
                <a:ea typeface="Tahoma" pitchFamily="34" charset="0"/>
                <a:cs typeface="Tahoma" pitchFamily="34" charset="0"/>
              </a:rPr>
              <a:t>came to Jerusalem, saying, "</a:t>
            </a:r>
            <a:r>
              <a:rPr lang="en-US" u="sng" dirty="0">
                <a:solidFill>
                  <a:schemeClr val="bg1"/>
                </a:solidFill>
                <a:effectLst/>
                <a:latin typeface="Tahoma" pitchFamily="34" charset="0"/>
                <a:ea typeface="Tahoma" pitchFamily="34" charset="0"/>
                <a:cs typeface="Tahoma" pitchFamily="34" charset="0"/>
              </a:rPr>
              <a:t>Where is He who has been born</a:t>
            </a:r>
            <a:r>
              <a:rPr lang="en-US" dirty="0">
                <a:solidFill>
                  <a:schemeClr val="bg1"/>
                </a:solidFill>
                <a:effectLst/>
                <a:latin typeface="Tahoma" pitchFamily="34" charset="0"/>
                <a:ea typeface="Tahoma" pitchFamily="34" charset="0"/>
                <a:cs typeface="Tahoma" pitchFamily="34" charset="0"/>
              </a:rPr>
              <a:t> </a:t>
            </a:r>
            <a:r>
              <a:rPr lang="en-US" dirty="0">
                <a:solidFill>
                  <a:srgbClr val="00B0F0"/>
                </a:solidFill>
                <a:effectLst/>
                <a:latin typeface="Tahoma" pitchFamily="34" charset="0"/>
                <a:ea typeface="Tahoma" pitchFamily="34" charset="0"/>
                <a:cs typeface="Tahoma" pitchFamily="34" charset="0"/>
              </a:rPr>
              <a:t>King of the Jews</a:t>
            </a:r>
            <a:r>
              <a:rPr lang="en-US" dirty="0">
                <a:solidFill>
                  <a:schemeClr val="bg1"/>
                </a:solidFill>
                <a:effectLst/>
                <a:latin typeface="Tahoma" pitchFamily="34" charset="0"/>
                <a:ea typeface="Tahoma" pitchFamily="34" charset="0"/>
                <a:cs typeface="Tahoma" pitchFamily="34" charset="0"/>
              </a:rPr>
              <a:t>? For we have seen </a:t>
            </a:r>
            <a:r>
              <a:rPr lang="en-US" dirty="0">
                <a:solidFill>
                  <a:srgbClr val="00B0F0"/>
                </a:solidFill>
                <a:effectLst/>
                <a:latin typeface="Tahoma" pitchFamily="34" charset="0"/>
                <a:ea typeface="Tahoma" pitchFamily="34" charset="0"/>
                <a:cs typeface="Tahoma" pitchFamily="34" charset="0"/>
              </a:rPr>
              <a:t>His star </a:t>
            </a:r>
            <a:r>
              <a:rPr lang="en-US" dirty="0">
                <a:solidFill>
                  <a:schemeClr val="bg1"/>
                </a:solidFill>
                <a:effectLst/>
                <a:latin typeface="Tahoma" pitchFamily="34" charset="0"/>
                <a:ea typeface="Tahoma" pitchFamily="34" charset="0"/>
                <a:cs typeface="Tahoma" pitchFamily="34" charset="0"/>
              </a:rPr>
              <a:t>in the East &amp; </a:t>
            </a:r>
            <a:r>
              <a:rPr lang="en-US" dirty="0">
                <a:solidFill>
                  <a:srgbClr val="FFFF00"/>
                </a:solidFill>
                <a:effectLst/>
                <a:latin typeface="Tahoma" pitchFamily="34" charset="0"/>
                <a:ea typeface="Tahoma" pitchFamily="34" charset="0"/>
                <a:cs typeface="Tahoma" pitchFamily="34" charset="0"/>
              </a:rPr>
              <a:t>have come to worship </a:t>
            </a:r>
            <a:r>
              <a:rPr lang="en-US" dirty="0">
                <a:solidFill>
                  <a:srgbClr val="00B0F0"/>
                </a:solidFill>
                <a:effectLst/>
                <a:latin typeface="Tahoma" pitchFamily="34" charset="0"/>
                <a:ea typeface="Tahoma" pitchFamily="34" charset="0"/>
                <a:cs typeface="Tahoma" pitchFamily="34" charset="0"/>
              </a:rPr>
              <a:t>Him</a:t>
            </a:r>
            <a:r>
              <a:rPr lang="en-US" dirty="0">
                <a:solidFill>
                  <a:schemeClr val="bg1"/>
                </a:solidFill>
                <a:effectLst/>
                <a:latin typeface="Tahoma" pitchFamily="34" charset="0"/>
                <a:ea typeface="Tahoma" pitchFamily="34" charset="0"/>
                <a:cs typeface="Tahoma" pitchFamily="34" charset="0"/>
              </a:rPr>
              <a:t>.“ ….”He sent them to Bethlehem &amp; said, "Go </a:t>
            </a:r>
            <a:r>
              <a:rPr lang="en-US" dirty="0">
                <a:solidFill>
                  <a:schemeClr val="bg1"/>
                </a:solidFill>
                <a:latin typeface="Tahoma" pitchFamily="34" charset="0"/>
                <a:ea typeface="Tahoma" pitchFamily="34" charset="0"/>
                <a:cs typeface="Tahoma" pitchFamily="34" charset="0"/>
              </a:rPr>
              <a:t>&amp;</a:t>
            </a:r>
            <a:r>
              <a:rPr lang="en-US" dirty="0">
                <a:solidFill>
                  <a:schemeClr val="bg1"/>
                </a:solidFill>
                <a:effectLst/>
                <a:latin typeface="Tahoma" pitchFamily="34" charset="0"/>
                <a:ea typeface="Tahoma" pitchFamily="34" charset="0"/>
                <a:cs typeface="Tahoma" pitchFamily="34" charset="0"/>
              </a:rPr>
              <a:t> search carefully for </a:t>
            </a:r>
            <a:r>
              <a:rPr lang="en-US" dirty="0">
                <a:solidFill>
                  <a:srgbClr val="00B0F0"/>
                </a:solidFill>
                <a:effectLst/>
                <a:latin typeface="Tahoma" pitchFamily="34" charset="0"/>
                <a:ea typeface="Tahoma" pitchFamily="34" charset="0"/>
                <a:cs typeface="Tahoma" pitchFamily="34" charset="0"/>
              </a:rPr>
              <a:t>the young Child</a:t>
            </a:r>
            <a:r>
              <a:rPr lang="en-US" dirty="0">
                <a:solidFill>
                  <a:schemeClr val="bg1"/>
                </a:solidFill>
                <a:effectLst/>
                <a:latin typeface="Tahoma" pitchFamily="34" charset="0"/>
                <a:ea typeface="Tahoma" pitchFamily="34" charset="0"/>
                <a:cs typeface="Tahoma" pitchFamily="34" charset="0"/>
              </a:rPr>
              <a:t>, &amp; when you have found Him, bring back word to me, </a:t>
            </a:r>
            <a:r>
              <a:rPr lang="en-US" dirty="0">
                <a:solidFill>
                  <a:srgbClr val="FF0000"/>
                </a:solidFill>
                <a:effectLst/>
                <a:latin typeface="Tahoma" pitchFamily="34" charset="0"/>
                <a:ea typeface="Tahoma" pitchFamily="34" charset="0"/>
                <a:cs typeface="Tahoma" pitchFamily="34" charset="0"/>
              </a:rPr>
              <a:t>that I may come &amp; worship</a:t>
            </a:r>
            <a:r>
              <a:rPr lang="en-US" dirty="0">
                <a:solidFill>
                  <a:schemeClr val="bg1"/>
                </a:solidFill>
                <a:effectLst/>
                <a:latin typeface="Tahoma" pitchFamily="34" charset="0"/>
                <a:ea typeface="Tahoma" pitchFamily="34" charset="0"/>
                <a:cs typeface="Tahoma" pitchFamily="34" charset="0"/>
              </a:rPr>
              <a:t> </a:t>
            </a:r>
            <a:r>
              <a:rPr lang="en-US" dirty="0">
                <a:solidFill>
                  <a:srgbClr val="00B0F0"/>
                </a:solidFill>
                <a:effectLst/>
                <a:latin typeface="Tahoma" pitchFamily="34" charset="0"/>
                <a:ea typeface="Tahoma" pitchFamily="34" charset="0"/>
                <a:cs typeface="Tahoma" pitchFamily="34" charset="0"/>
              </a:rPr>
              <a:t>Him</a:t>
            </a:r>
            <a:r>
              <a:rPr lang="en-US" dirty="0">
                <a:solidFill>
                  <a:schemeClr val="bg1"/>
                </a:solidFill>
                <a:effectLst/>
                <a:latin typeface="Tahoma" pitchFamily="34" charset="0"/>
                <a:ea typeface="Tahoma" pitchFamily="34" charset="0"/>
                <a:cs typeface="Tahoma" pitchFamily="34" charset="0"/>
              </a:rPr>
              <a:t> also…“ </a:t>
            </a:r>
          </a:p>
          <a:p>
            <a:pPr algn="ctr">
              <a:buNone/>
            </a:pPr>
            <a:r>
              <a:rPr lang="en-US" dirty="0">
                <a:solidFill>
                  <a:schemeClr val="bg1"/>
                </a:solidFill>
                <a:effectLst/>
                <a:latin typeface="Tahoma" pitchFamily="34" charset="0"/>
                <a:ea typeface="Tahoma" pitchFamily="34" charset="0"/>
                <a:cs typeface="Tahoma" pitchFamily="34" charset="0"/>
              </a:rPr>
              <a:t>(Matthew 2:1-2, 7-8).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a:bodyPr>
          <a:lstStyle/>
          <a:p>
            <a:pPr algn="ctr">
              <a:buNone/>
            </a:pPr>
            <a:r>
              <a:rPr lang="en-US" dirty="0">
                <a:solidFill>
                  <a:schemeClr val="bg1"/>
                </a:solidFill>
                <a:effectLst/>
                <a:latin typeface="Tahoma" pitchFamily="34" charset="0"/>
                <a:ea typeface="Tahoma" pitchFamily="34" charset="0"/>
                <a:cs typeface="Tahoma" pitchFamily="34" charset="0"/>
              </a:rPr>
              <a:t>“When they heard the king, they departed; and behold, </a:t>
            </a:r>
            <a:r>
              <a:rPr lang="en-US" dirty="0">
                <a:solidFill>
                  <a:srgbClr val="00B0F0"/>
                </a:solidFill>
                <a:effectLst/>
                <a:latin typeface="Tahoma" pitchFamily="34" charset="0"/>
                <a:ea typeface="Tahoma" pitchFamily="34" charset="0"/>
                <a:cs typeface="Tahoma" pitchFamily="34" charset="0"/>
              </a:rPr>
              <a:t>the star </a:t>
            </a:r>
            <a:r>
              <a:rPr lang="en-US" dirty="0">
                <a:solidFill>
                  <a:schemeClr val="bg1"/>
                </a:solidFill>
                <a:effectLst/>
                <a:latin typeface="Tahoma" pitchFamily="34" charset="0"/>
                <a:ea typeface="Tahoma" pitchFamily="34" charset="0"/>
                <a:cs typeface="Tahoma" pitchFamily="34" charset="0"/>
              </a:rPr>
              <a:t>which they had seen in the East went before them, till </a:t>
            </a:r>
            <a:r>
              <a:rPr lang="en-US" dirty="0">
                <a:solidFill>
                  <a:srgbClr val="00B0F0"/>
                </a:solidFill>
                <a:effectLst/>
                <a:latin typeface="Tahoma" pitchFamily="34" charset="0"/>
                <a:ea typeface="Tahoma" pitchFamily="34" charset="0"/>
                <a:cs typeface="Tahoma" pitchFamily="34" charset="0"/>
              </a:rPr>
              <a:t>it came and stood over where the young Child was</a:t>
            </a:r>
            <a:r>
              <a:rPr lang="en-US" dirty="0">
                <a:solidFill>
                  <a:schemeClr val="bg1"/>
                </a:solidFill>
                <a:effectLst/>
                <a:latin typeface="Tahoma" pitchFamily="34" charset="0"/>
                <a:ea typeface="Tahoma" pitchFamily="34" charset="0"/>
                <a:cs typeface="Tahoma" pitchFamily="34" charset="0"/>
              </a:rPr>
              <a:t>. When </a:t>
            </a:r>
            <a:r>
              <a:rPr lang="en-US" dirty="0">
                <a:solidFill>
                  <a:srgbClr val="92D050"/>
                </a:solidFill>
                <a:effectLst/>
                <a:latin typeface="Tahoma" pitchFamily="34" charset="0"/>
                <a:ea typeface="Tahoma" pitchFamily="34" charset="0"/>
                <a:cs typeface="Tahoma" pitchFamily="34" charset="0"/>
              </a:rPr>
              <a:t>they saw the star, they rejoiced with exceedingly great joy</a:t>
            </a:r>
            <a:r>
              <a:rPr lang="en-US" dirty="0">
                <a:solidFill>
                  <a:schemeClr val="bg1"/>
                </a:solidFill>
                <a:effectLst/>
                <a:latin typeface="Tahoma" pitchFamily="34" charset="0"/>
                <a:ea typeface="Tahoma" pitchFamily="34" charset="0"/>
                <a:cs typeface="Tahoma" pitchFamily="34" charset="0"/>
              </a:rPr>
              <a:t>. And </a:t>
            </a:r>
            <a:r>
              <a:rPr lang="en-US" u="sng" dirty="0">
                <a:solidFill>
                  <a:schemeClr val="bg1"/>
                </a:solidFill>
                <a:effectLst/>
                <a:latin typeface="Tahoma" pitchFamily="34" charset="0"/>
                <a:ea typeface="Tahoma" pitchFamily="34" charset="0"/>
                <a:cs typeface="Tahoma" pitchFamily="34" charset="0"/>
              </a:rPr>
              <a:t>when they had come into the house</a:t>
            </a:r>
            <a:r>
              <a:rPr lang="en-US" dirty="0">
                <a:solidFill>
                  <a:schemeClr val="bg1"/>
                </a:solidFill>
                <a:effectLst/>
                <a:latin typeface="Tahoma" pitchFamily="34" charset="0"/>
                <a:ea typeface="Tahoma" pitchFamily="34" charset="0"/>
                <a:cs typeface="Tahoma" pitchFamily="34" charset="0"/>
              </a:rPr>
              <a:t>, they saw the </a:t>
            </a:r>
            <a:r>
              <a:rPr lang="en-US" dirty="0">
                <a:solidFill>
                  <a:srgbClr val="00B0F0"/>
                </a:solidFill>
                <a:effectLst/>
                <a:latin typeface="Tahoma" pitchFamily="34" charset="0"/>
                <a:ea typeface="Tahoma" pitchFamily="34" charset="0"/>
                <a:cs typeface="Tahoma" pitchFamily="34" charset="0"/>
              </a:rPr>
              <a:t>young Child </a:t>
            </a:r>
            <a:r>
              <a:rPr lang="en-US" dirty="0">
                <a:solidFill>
                  <a:srgbClr val="92D050"/>
                </a:solidFill>
                <a:effectLst/>
                <a:latin typeface="Tahoma" pitchFamily="34" charset="0"/>
                <a:ea typeface="Tahoma" pitchFamily="34" charset="0"/>
                <a:cs typeface="Tahoma" pitchFamily="34" charset="0"/>
              </a:rPr>
              <a:t>with Mary His mother</a:t>
            </a:r>
            <a:r>
              <a:rPr lang="en-US" dirty="0">
                <a:solidFill>
                  <a:schemeClr val="bg1"/>
                </a:solidFill>
                <a:effectLst/>
                <a:latin typeface="Tahoma" pitchFamily="34" charset="0"/>
                <a:ea typeface="Tahoma" pitchFamily="34" charset="0"/>
                <a:cs typeface="Tahoma" pitchFamily="34" charset="0"/>
              </a:rPr>
              <a:t>, &amp; </a:t>
            </a:r>
            <a:r>
              <a:rPr lang="en-US" dirty="0">
                <a:solidFill>
                  <a:srgbClr val="FFFF00"/>
                </a:solidFill>
                <a:effectLst/>
                <a:latin typeface="Tahoma" pitchFamily="34" charset="0"/>
                <a:ea typeface="Tahoma" pitchFamily="34" charset="0"/>
                <a:cs typeface="Tahoma" pitchFamily="34" charset="0"/>
              </a:rPr>
              <a:t>fell down &amp; worshiped</a:t>
            </a:r>
            <a:r>
              <a:rPr lang="en-US" dirty="0">
                <a:solidFill>
                  <a:schemeClr val="bg1"/>
                </a:solidFill>
                <a:effectLst/>
                <a:latin typeface="Tahoma" pitchFamily="34" charset="0"/>
                <a:ea typeface="Tahoma" pitchFamily="34" charset="0"/>
                <a:cs typeface="Tahoma" pitchFamily="34" charset="0"/>
              </a:rPr>
              <a:t> </a:t>
            </a:r>
            <a:r>
              <a:rPr lang="en-US" dirty="0">
                <a:solidFill>
                  <a:srgbClr val="00B0F0"/>
                </a:solidFill>
                <a:effectLst/>
                <a:latin typeface="Tahoma" pitchFamily="34" charset="0"/>
                <a:ea typeface="Tahoma" pitchFamily="34" charset="0"/>
                <a:cs typeface="Tahoma" pitchFamily="34" charset="0"/>
              </a:rPr>
              <a:t>Him</a:t>
            </a:r>
            <a:r>
              <a:rPr lang="en-US" dirty="0">
                <a:solidFill>
                  <a:schemeClr val="bg1"/>
                </a:solidFill>
                <a:effectLst/>
                <a:latin typeface="Tahoma" pitchFamily="34" charset="0"/>
                <a:ea typeface="Tahoma" pitchFamily="34" charset="0"/>
                <a:cs typeface="Tahoma" pitchFamily="34" charset="0"/>
              </a:rPr>
              <a:t>. And when they had opened their treasures, they presented gifts to Him: gold, frankincense, and myrrh” (Matthew 2:9-11).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a:solidFill>
                  <a:srgbClr val="FFFF00"/>
                </a:solidFill>
                <a:latin typeface="Tahoma" pitchFamily="34" charset="0"/>
                <a:ea typeface="Tahoma" pitchFamily="34" charset="0"/>
                <a:cs typeface="Tahoma" pitchFamily="34" charset="0"/>
              </a:rPr>
              <a:t>The Facts about the Birth of Christ</a:t>
            </a:r>
          </a:p>
        </p:txBody>
      </p:sp>
      <p:sp>
        <p:nvSpPr>
          <p:cNvPr id="3" name="Content Placeholder 2"/>
          <p:cNvSpPr>
            <a:spLocks noGrp="1"/>
          </p:cNvSpPr>
          <p:nvPr>
            <p:ph idx="1"/>
          </p:nvPr>
        </p:nvSpPr>
        <p:spPr>
          <a:xfrm>
            <a:off x="0" y="1447800"/>
            <a:ext cx="14630400" cy="6781800"/>
          </a:xfrm>
        </p:spPr>
        <p:txBody>
          <a:bodyPr>
            <a:normAutofit/>
          </a:bodyPr>
          <a:lstStyle/>
          <a:p>
            <a:pPr algn="ctr">
              <a:buNone/>
            </a:pPr>
            <a:r>
              <a:rPr lang="en-US" dirty="0">
                <a:solidFill>
                  <a:schemeClr val="bg1"/>
                </a:solidFill>
                <a:effectLst/>
                <a:latin typeface="Tahoma" pitchFamily="34" charset="0"/>
                <a:ea typeface="Tahoma" pitchFamily="34" charset="0"/>
                <a:cs typeface="Tahoma" pitchFamily="34" charset="0"/>
              </a:rPr>
              <a:t>The wise men followed the star which led them to a house, not where He was lying in the manger at his birth (Matthew 2:1-2, 7-11). </a:t>
            </a: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r>
              <a:rPr lang="en-US" dirty="0">
                <a:solidFill>
                  <a:schemeClr val="bg1"/>
                </a:solidFill>
                <a:effectLst/>
                <a:latin typeface="Tahoma" pitchFamily="34" charset="0"/>
                <a:ea typeface="Tahoma" pitchFamily="34" charset="0"/>
                <a:cs typeface="Tahoma" pitchFamily="34" charset="0"/>
              </a:rPr>
              <a:t>We also don’t know how many wise men there were because the Bible doesn’t tell us.</a:t>
            </a: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r>
              <a:rPr lang="en-US" dirty="0">
                <a:solidFill>
                  <a:schemeClr val="bg1"/>
                </a:solidFill>
                <a:effectLst/>
                <a:latin typeface="Tahoma" pitchFamily="34" charset="0"/>
                <a:ea typeface="Tahoma" pitchFamily="34" charset="0"/>
                <a:cs typeface="Tahoma" pitchFamily="34" charset="0"/>
              </a:rPr>
              <a:t>Why were Joseph &amp; Mary in Bethlehem at this time?</a:t>
            </a:r>
          </a:p>
          <a:p>
            <a:pPr algn="ctr">
              <a:buNone/>
            </a:pPr>
            <a:endParaRPr lang="en-US" dirty="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a:bodyPr>
          <a:lstStyle/>
          <a:p>
            <a:pPr algn="ctr">
              <a:buNone/>
            </a:pPr>
            <a:r>
              <a:rPr lang="en-US" sz="4300" dirty="0">
                <a:solidFill>
                  <a:schemeClr val="bg1"/>
                </a:solidFill>
                <a:latin typeface="Tahoma" pitchFamily="34" charset="0"/>
                <a:ea typeface="Tahoma" pitchFamily="34" charset="0"/>
                <a:cs typeface="Tahoma" pitchFamily="34" charset="0"/>
              </a:rPr>
              <a:t>“It came to pass in those days that </a:t>
            </a:r>
            <a:r>
              <a:rPr lang="en-US" sz="4300" u="sng" dirty="0">
                <a:solidFill>
                  <a:srgbClr val="FFFF00"/>
                </a:solidFill>
                <a:latin typeface="Tahoma" pitchFamily="34" charset="0"/>
                <a:ea typeface="Tahoma" pitchFamily="34" charset="0"/>
                <a:cs typeface="Tahoma" pitchFamily="34" charset="0"/>
              </a:rPr>
              <a:t>a decree went out </a:t>
            </a:r>
            <a:r>
              <a:rPr lang="en-US" sz="4300" dirty="0">
                <a:solidFill>
                  <a:srgbClr val="FF0000"/>
                </a:solidFill>
                <a:latin typeface="Tahoma" pitchFamily="34" charset="0"/>
                <a:ea typeface="Tahoma" pitchFamily="34" charset="0"/>
                <a:cs typeface="Tahoma" pitchFamily="34" charset="0"/>
              </a:rPr>
              <a:t>from Caesar Augustus </a:t>
            </a:r>
            <a:r>
              <a:rPr lang="en-US" sz="4300" dirty="0">
                <a:solidFill>
                  <a:schemeClr val="bg1"/>
                </a:solidFill>
                <a:latin typeface="Tahoma" pitchFamily="34" charset="0"/>
                <a:ea typeface="Tahoma" pitchFamily="34" charset="0"/>
                <a:cs typeface="Tahoma" pitchFamily="34" charset="0"/>
              </a:rPr>
              <a:t>that </a:t>
            </a:r>
            <a:r>
              <a:rPr lang="en-US" sz="4300" u="sng" dirty="0">
                <a:solidFill>
                  <a:schemeClr val="bg1"/>
                </a:solidFill>
                <a:latin typeface="Tahoma" pitchFamily="34" charset="0"/>
                <a:ea typeface="Tahoma" pitchFamily="34" charset="0"/>
                <a:cs typeface="Tahoma" pitchFamily="34" charset="0"/>
              </a:rPr>
              <a:t>all the world should be registered</a:t>
            </a:r>
            <a:r>
              <a:rPr lang="en-US" sz="4300" dirty="0">
                <a:solidFill>
                  <a:schemeClr val="bg1"/>
                </a:solidFill>
                <a:latin typeface="Tahoma" pitchFamily="34" charset="0"/>
                <a:ea typeface="Tahoma" pitchFamily="34" charset="0"/>
                <a:cs typeface="Tahoma" pitchFamily="34" charset="0"/>
              </a:rPr>
              <a:t>. This </a:t>
            </a:r>
            <a:r>
              <a:rPr lang="en-US" sz="4300" u="sng" dirty="0">
                <a:solidFill>
                  <a:srgbClr val="FFFF00"/>
                </a:solidFill>
                <a:latin typeface="Tahoma" pitchFamily="34" charset="0"/>
                <a:ea typeface="Tahoma" pitchFamily="34" charset="0"/>
                <a:cs typeface="Tahoma" pitchFamily="34" charset="0"/>
              </a:rPr>
              <a:t>census</a:t>
            </a:r>
            <a:r>
              <a:rPr lang="en-US" sz="4300" dirty="0">
                <a:solidFill>
                  <a:schemeClr val="bg1"/>
                </a:solidFill>
                <a:latin typeface="Tahoma" pitchFamily="34" charset="0"/>
                <a:ea typeface="Tahoma" pitchFamily="34" charset="0"/>
                <a:cs typeface="Tahoma" pitchFamily="34" charset="0"/>
              </a:rPr>
              <a:t> first took place while </a:t>
            </a:r>
            <a:r>
              <a:rPr lang="en-US" sz="4300" dirty="0" err="1">
                <a:solidFill>
                  <a:schemeClr val="bg1"/>
                </a:solidFill>
                <a:latin typeface="Tahoma" pitchFamily="34" charset="0"/>
                <a:ea typeface="Tahoma" pitchFamily="34" charset="0"/>
                <a:cs typeface="Tahoma" pitchFamily="34" charset="0"/>
              </a:rPr>
              <a:t>Quirinius</a:t>
            </a:r>
            <a:r>
              <a:rPr lang="en-US" sz="4300" dirty="0">
                <a:solidFill>
                  <a:schemeClr val="bg1"/>
                </a:solidFill>
                <a:latin typeface="Tahoma" pitchFamily="34" charset="0"/>
                <a:ea typeface="Tahoma" pitchFamily="34" charset="0"/>
                <a:cs typeface="Tahoma" pitchFamily="34" charset="0"/>
              </a:rPr>
              <a:t> was governing Syria. So all went to be registered, everyone to his own city. </a:t>
            </a:r>
            <a:r>
              <a:rPr lang="en-US" sz="4300" u="sng" dirty="0">
                <a:solidFill>
                  <a:srgbClr val="92D050"/>
                </a:solidFill>
                <a:latin typeface="Tahoma" pitchFamily="34" charset="0"/>
                <a:ea typeface="Tahoma" pitchFamily="34" charset="0"/>
                <a:cs typeface="Tahoma" pitchFamily="34" charset="0"/>
              </a:rPr>
              <a:t>Joseph</a:t>
            </a:r>
            <a:r>
              <a:rPr lang="en-US" sz="4300" dirty="0">
                <a:solidFill>
                  <a:schemeClr val="bg1"/>
                </a:solidFill>
                <a:latin typeface="Tahoma" pitchFamily="34" charset="0"/>
                <a:ea typeface="Tahoma" pitchFamily="34" charset="0"/>
                <a:cs typeface="Tahoma" pitchFamily="34" charset="0"/>
              </a:rPr>
              <a:t> also </a:t>
            </a:r>
            <a:r>
              <a:rPr lang="en-US" sz="4300" u="sng" dirty="0">
                <a:solidFill>
                  <a:schemeClr val="bg1"/>
                </a:solidFill>
                <a:latin typeface="Tahoma" pitchFamily="34" charset="0"/>
                <a:ea typeface="Tahoma" pitchFamily="34" charset="0"/>
                <a:cs typeface="Tahoma" pitchFamily="34" charset="0"/>
              </a:rPr>
              <a:t>went up </a:t>
            </a:r>
            <a:r>
              <a:rPr lang="en-US" sz="4300" dirty="0">
                <a:solidFill>
                  <a:schemeClr val="bg1"/>
                </a:solidFill>
                <a:latin typeface="Tahoma" pitchFamily="34" charset="0"/>
                <a:ea typeface="Tahoma" pitchFamily="34" charset="0"/>
                <a:cs typeface="Tahoma" pitchFamily="34" charset="0"/>
              </a:rPr>
              <a:t>from Galilee, out of the city of Nazareth, into Judea, </a:t>
            </a:r>
            <a:r>
              <a:rPr lang="en-US" sz="4300" u="sng" dirty="0">
                <a:solidFill>
                  <a:schemeClr val="bg1"/>
                </a:solidFill>
                <a:latin typeface="Tahoma" pitchFamily="34" charset="0"/>
                <a:ea typeface="Tahoma" pitchFamily="34" charset="0"/>
                <a:cs typeface="Tahoma" pitchFamily="34" charset="0"/>
              </a:rPr>
              <a:t>to</a:t>
            </a:r>
            <a:r>
              <a:rPr lang="en-US" sz="4300" dirty="0">
                <a:solidFill>
                  <a:schemeClr val="bg1"/>
                </a:solidFill>
                <a:latin typeface="Tahoma" pitchFamily="34" charset="0"/>
                <a:ea typeface="Tahoma" pitchFamily="34" charset="0"/>
                <a:cs typeface="Tahoma" pitchFamily="34" charset="0"/>
              </a:rPr>
              <a:t> the </a:t>
            </a:r>
            <a:r>
              <a:rPr lang="en-US" sz="4300" dirty="0">
                <a:solidFill>
                  <a:srgbClr val="92D050"/>
                </a:solidFill>
                <a:latin typeface="Tahoma" pitchFamily="34" charset="0"/>
                <a:ea typeface="Tahoma" pitchFamily="34" charset="0"/>
                <a:cs typeface="Tahoma" pitchFamily="34" charset="0"/>
              </a:rPr>
              <a:t>city of David</a:t>
            </a:r>
            <a:r>
              <a:rPr lang="en-US" sz="4300" dirty="0">
                <a:solidFill>
                  <a:schemeClr val="bg1"/>
                </a:solidFill>
                <a:latin typeface="Tahoma" pitchFamily="34" charset="0"/>
                <a:ea typeface="Tahoma" pitchFamily="34" charset="0"/>
                <a:cs typeface="Tahoma" pitchFamily="34" charset="0"/>
              </a:rPr>
              <a:t>, which is called </a:t>
            </a:r>
            <a:r>
              <a:rPr lang="en-US" sz="4300" u="sng" dirty="0">
                <a:solidFill>
                  <a:srgbClr val="92D050"/>
                </a:solidFill>
                <a:latin typeface="Tahoma" pitchFamily="34" charset="0"/>
                <a:ea typeface="Tahoma" pitchFamily="34" charset="0"/>
                <a:cs typeface="Tahoma" pitchFamily="34" charset="0"/>
              </a:rPr>
              <a:t>Bethlehem</a:t>
            </a:r>
            <a:r>
              <a:rPr lang="en-US" sz="4300" dirty="0">
                <a:solidFill>
                  <a:schemeClr val="bg1"/>
                </a:solidFill>
                <a:latin typeface="Tahoma" pitchFamily="34" charset="0"/>
                <a:ea typeface="Tahoma" pitchFamily="34" charset="0"/>
                <a:cs typeface="Tahoma" pitchFamily="34" charset="0"/>
              </a:rPr>
              <a:t>, because he was of the house &amp; lineage of David, </a:t>
            </a:r>
            <a:r>
              <a:rPr lang="en-US" sz="4300" u="sng" dirty="0">
                <a:solidFill>
                  <a:schemeClr val="bg1"/>
                </a:solidFill>
                <a:latin typeface="Tahoma" pitchFamily="34" charset="0"/>
                <a:ea typeface="Tahoma" pitchFamily="34" charset="0"/>
                <a:cs typeface="Tahoma" pitchFamily="34" charset="0"/>
              </a:rPr>
              <a:t>to be registered with Mary</a:t>
            </a:r>
            <a:r>
              <a:rPr lang="en-US" sz="4300" dirty="0">
                <a:solidFill>
                  <a:schemeClr val="bg1"/>
                </a:solidFill>
                <a:latin typeface="Tahoma" pitchFamily="34" charset="0"/>
                <a:ea typeface="Tahoma" pitchFamily="34" charset="0"/>
                <a:cs typeface="Tahoma" pitchFamily="34" charset="0"/>
              </a:rPr>
              <a:t>, his betrothed wife, who was with child” (Luke 2:1-5).</a:t>
            </a: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r>
              <a:rPr lang="en-US" sz="4300" dirty="0">
                <a:solidFill>
                  <a:schemeClr val="bg1"/>
                </a:solidFill>
                <a:latin typeface="Tahoma" pitchFamily="34" charset="0"/>
                <a:ea typeface="Tahoma" pitchFamily="34" charset="0"/>
                <a:cs typeface="Tahoma" pitchFamily="34" charset="0"/>
              </a:rPr>
              <a:t>Joseph &amp; Mary went to Bethlehem to obey the command because he was of the house &amp; lineage of David.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fontScale="90000"/>
          </a:bodyPr>
          <a:lstStyle/>
          <a:p>
            <a:r>
              <a:rPr lang="en-US" sz="7200" dirty="0">
                <a:solidFill>
                  <a:srgbClr val="FFFF00"/>
                </a:solidFill>
                <a:latin typeface="Tahoma" pitchFamily="34" charset="0"/>
                <a:ea typeface="Tahoma" pitchFamily="34" charset="0"/>
                <a:cs typeface="Tahoma" pitchFamily="34" charset="0"/>
              </a:rPr>
              <a:t>Was Jesus Born on December 25th?</a:t>
            </a:r>
          </a:p>
        </p:txBody>
      </p:sp>
      <p:sp>
        <p:nvSpPr>
          <p:cNvPr id="3" name="Content Placeholder 2"/>
          <p:cNvSpPr>
            <a:spLocks noGrp="1"/>
          </p:cNvSpPr>
          <p:nvPr>
            <p:ph idx="1"/>
          </p:nvPr>
        </p:nvSpPr>
        <p:spPr>
          <a:xfrm>
            <a:off x="0" y="1295400"/>
            <a:ext cx="14630400" cy="6934200"/>
          </a:xfrm>
        </p:spPr>
        <p:txBody>
          <a:bodyPr>
            <a:normAutofit lnSpcReduction="10000"/>
          </a:bodyPr>
          <a:lstStyle/>
          <a:p>
            <a:pPr marL="609600" indent="-609600" algn="ctr">
              <a:lnSpc>
                <a:spcPct val="90000"/>
              </a:lnSpc>
              <a:buNone/>
              <a:defRPr/>
            </a:pPr>
            <a:r>
              <a:rPr lang="en-US" sz="4600" dirty="0">
                <a:solidFill>
                  <a:schemeClr val="bg1"/>
                </a:solidFill>
                <a:latin typeface="Tahoma" pitchFamily="34" charset="0"/>
                <a:ea typeface="Tahoma" pitchFamily="34" charset="0"/>
                <a:cs typeface="Tahoma" pitchFamily="34" charset="0"/>
              </a:rPr>
              <a:t>“Concerning the date of Christ’s birth the Gospels give </a:t>
            </a:r>
          </a:p>
          <a:p>
            <a:pPr marL="609600" indent="-609600" algn="ctr">
              <a:lnSpc>
                <a:spcPct val="90000"/>
              </a:lnSpc>
              <a:buNone/>
              <a:defRPr/>
            </a:pPr>
            <a:r>
              <a:rPr lang="en-US" sz="4600" dirty="0">
                <a:solidFill>
                  <a:schemeClr val="bg1"/>
                </a:solidFill>
                <a:latin typeface="Tahoma" pitchFamily="34" charset="0"/>
                <a:ea typeface="Tahoma" pitchFamily="34" charset="0"/>
                <a:cs typeface="Tahoma" pitchFamily="34" charset="0"/>
              </a:rPr>
              <a:t>no help; upon their data contradictory arguments are </a:t>
            </a:r>
          </a:p>
          <a:p>
            <a:pPr marL="609600" indent="-609600" algn="ctr">
              <a:lnSpc>
                <a:spcPct val="90000"/>
              </a:lnSpc>
              <a:buNone/>
              <a:defRPr/>
            </a:pPr>
            <a:r>
              <a:rPr lang="en-US" sz="4600" dirty="0">
                <a:solidFill>
                  <a:schemeClr val="bg1"/>
                </a:solidFill>
                <a:latin typeface="Tahoma" pitchFamily="34" charset="0"/>
                <a:ea typeface="Tahoma" pitchFamily="34" charset="0"/>
                <a:cs typeface="Tahoma" pitchFamily="34" charset="0"/>
              </a:rPr>
              <a:t>based. </a:t>
            </a:r>
            <a:r>
              <a:rPr lang="en-US" sz="4600" u="sng" dirty="0">
                <a:solidFill>
                  <a:schemeClr val="bg1"/>
                </a:solidFill>
                <a:latin typeface="Tahoma" pitchFamily="34" charset="0"/>
                <a:ea typeface="Tahoma" pitchFamily="34" charset="0"/>
                <a:cs typeface="Tahoma" pitchFamily="34" charset="0"/>
              </a:rPr>
              <a:t>The census would have been impossible in </a:t>
            </a:r>
          </a:p>
          <a:p>
            <a:pPr marL="609600" indent="-609600" algn="ctr">
              <a:lnSpc>
                <a:spcPct val="90000"/>
              </a:lnSpc>
              <a:buNone/>
              <a:defRPr/>
            </a:pPr>
            <a:r>
              <a:rPr lang="en-US" sz="4600" u="sng" dirty="0">
                <a:solidFill>
                  <a:schemeClr val="bg1"/>
                </a:solidFill>
                <a:latin typeface="Tahoma" pitchFamily="34" charset="0"/>
                <a:ea typeface="Tahoma" pitchFamily="34" charset="0"/>
                <a:cs typeface="Tahoma" pitchFamily="34" charset="0"/>
              </a:rPr>
              <a:t>winter</a:t>
            </a:r>
            <a:r>
              <a:rPr lang="en-US" sz="4600" dirty="0">
                <a:solidFill>
                  <a:schemeClr val="bg1"/>
                </a:solidFill>
                <a:latin typeface="Tahoma" pitchFamily="34" charset="0"/>
                <a:ea typeface="Tahoma" pitchFamily="34" charset="0"/>
                <a:cs typeface="Tahoma" pitchFamily="34" charset="0"/>
              </a:rPr>
              <a:t>: a whole population could not then be put in</a:t>
            </a:r>
          </a:p>
          <a:p>
            <a:pPr marL="609600" indent="-609600" algn="ctr">
              <a:lnSpc>
                <a:spcPct val="90000"/>
              </a:lnSpc>
              <a:buNone/>
              <a:defRPr/>
            </a:pPr>
            <a:r>
              <a:rPr lang="en-US" sz="4600" dirty="0">
                <a:solidFill>
                  <a:schemeClr val="bg1"/>
                </a:solidFill>
                <a:latin typeface="Tahoma" pitchFamily="34" charset="0"/>
                <a:ea typeface="Tahoma" pitchFamily="34" charset="0"/>
                <a:cs typeface="Tahoma" pitchFamily="34" charset="0"/>
              </a:rPr>
              <a:t>motion.” (Catholic Encyclopedia)</a:t>
            </a:r>
          </a:p>
          <a:p>
            <a:pPr marL="609600" indent="-609600" algn="ctr">
              <a:lnSpc>
                <a:spcPct val="90000"/>
              </a:lnSpc>
              <a:buNone/>
              <a:defRPr/>
            </a:pPr>
            <a:endParaRPr lang="en-US" sz="4600" dirty="0">
              <a:solidFill>
                <a:schemeClr val="bg1"/>
              </a:solidFill>
              <a:latin typeface="Tahoma" pitchFamily="34" charset="0"/>
              <a:ea typeface="Tahoma" pitchFamily="34" charset="0"/>
              <a:cs typeface="Tahoma" pitchFamily="34" charset="0"/>
            </a:endParaRPr>
          </a:p>
          <a:p>
            <a:pPr marL="609600" indent="-609600" algn="ctr">
              <a:lnSpc>
                <a:spcPct val="90000"/>
              </a:lnSpc>
              <a:buNone/>
              <a:defRPr/>
            </a:pP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“…There is no month in the year to which respectable</a:t>
            </a:r>
          </a:p>
          <a:p>
            <a:pPr marL="609600" indent="-609600" algn="ctr">
              <a:lnSpc>
                <a:spcPct val="90000"/>
              </a:lnSpc>
              <a:buNone/>
              <a:defRPr/>
            </a:pP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authorities have not assigned </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Christ's</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 birth”</a:t>
            </a:r>
          </a:p>
          <a:p>
            <a:pPr marL="609600" indent="-609600" algn="ctr">
              <a:lnSpc>
                <a:spcPct val="90000"/>
              </a:lnSpc>
              <a:buNone/>
              <a:defRPr/>
            </a:pP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(ibid) </a:t>
            </a:r>
          </a:p>
          <a:p>
            <a:pPr marL="609600" indent="-609600" algn="ctr">
              <a:lnSpc>
                <a:spcPct val="90000"/>
              </a:lnSpc>
              <a:buNone/>
              <a:defRPr/>
            </a:pPr>
            <a:endParaRPr lang="en-US" sz="900" dirty="0">
              <a:solidFill>
                <a:schemeClr val="bg1"/>
              </a:solidFill>
              <a:latin typeface="Tahoma" pitchFamily="34" charset="0"/>
              <a:ea typeface="Tahoma" pitchFamily="34" charset="0"/>
              <a:cs typeface="Tahoma" pitchFamily="34" charset="0"/>
            </a:endParaRPr>
          </a:p>
          <a:p>
            <a:pPr marL="609600" indent="-609600" algn="ctr">
              <a:lnSpc>
                <a:spcPct val="90000"/>
              </a:lnSpc>
              <a:buNone/>
              <a:defRPr/>
            </a:pPr>
            <a:endParaRPr lang="en-US" sz="26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sz="7200" dirty="0">
                <a:solidFill>
                  <a:srgbClr val="FFFF00"/>
                </a:solidFill>
                <a:latin typeface="Tahoma" pitchFamily="34" charset="0"/>
                <a:ea typeface="Tahoma" pitchFamily="34" charset="0"/>
                <a:cs typeface="Tahoma" pitchFamily="34" charset="0"/>
              </a:rPr>
              <a:t>The Facts about the Birth of Jesus</a:t>
            </a:r>
          </a:p>
        </p:txBody>
      </p:sp>
      <p:sp>
        <p:nvSpPr>
          <p:cNvPr id="3" name="Content Placeholder 2"/>
          <p:cNvSpPr>
            <a:spLocks noGrp="1"/>
          </p:cNvSpPr>
          <p:nvPr>
            <p:ph idx="1"/>
          </p:nvPr>
        </p:nvSpPr>
        <p:spPr>
          <a:xfrm>
            <a:off x="0" y="1295400"/>
            <a:ext cx="14630400" cy="6934200"/>
          </a:xfrm>
        </p:spPr>
        <p:txBody>
          <a:bodyPr>
            <a:normAutofit/>
          </a:bodyPr>
          <a:lstStyle/>
          <a:p>
            <a:pPr marL="609600" indent="-609600" algn="ctr">
              <a:lnSpc>
                <a:spcPct val="90000"/>
              </a:lnSpc>
              <a:buNone/>
              <a:defRPr/>
            </a:pPr>
            <a:r>
              <a:rPr lang="en-US" sz="4600" dirty="0">
                <a:solidFill>
                  <a:schemeClr val="bg1"/>
                </a:solidFill>
                <a:latin typeface="Tahoma" pitchFamily="34" charset="0"/>
                <a:ea typeface="Tahoma" pitchFamily="34" charset="0"/>
                <a:cs typeface="Tahoma" pitchFamily="34" charset="0"/>
              </a:rPr>
              <a:t>Jesus was born of a virgin in fulfillment of prophecy in Bethlehem to save and rule His people. </a:t>
            </a:r>
          </a:p>
          <a:p>
            <a:pPr marL="609600" indent="-609600" algn="ctr">
              <a:lnSpc>
                <a:spcPct val="90000"/>
              </a:lnSpc>
              <a:defRPr/>
            </a:pPr>
            <a:endParaRPr lang="en-US" sz="2400" dirty="0">
              <a:solidFill>
                <a:schemeClr val="bg1"/>
              </a:solidFill>
              <a:latin typeface="Tahoma" pitchFamily="34" charset="0"/>
              <a:ea typeface="Tahoma" pitchFamily="34" charset="0"/>
              <a:cs typeface="Tahoma" pitchFamily="34" charset="0"/>
            </a:endParaRPr>
          </a:p>
          <a:p>
            <a:pPr marL="609600" indent="-609600" algn="ctr">
              <a:lnSpc>
                <a:spcPct val="90000"/>
              </a:lnSpc>
              <a:buNone/>
              <a:defRPr/>
            </a:pPr>
            <a:r>
              <a:rPr lang="en-US" sz="4600" dirty="0">
                <a:solidFill>
                  <a:schemeClr val="bg1"/>
                </a:solidFill>
                <a:latin typeface="Tahoma" pitchFamily="34" charset="0"/>
                <a:ea typeface="Tahoma" pitchFamily="34" charset="0"/>
                <a:cs typeface="Tahoma" pitchFamily="34" charset="0"/>
              </a:rPr>
              <a:t>The shepherds went to the manger with the sign of the baby wrapped in swaddling clothes in a manger.</a:t>
            </a:r>
          </a:p>
          <a:p>
            <a:pPr marL="609600" indent="-609600" algn="ctr">
              <a:lnSpc>
                <a:spcPct val="90000"/>
              </a:lnSpc>
              <a:defRPr/>
            </a:pPr>
            <a:endParaRPr lang="en-US" sz="2400" dirty="0">
              <a:solidFill>
                <a:schemeClr val="bg1"/>
              </a:solidFill>
              <a:latin typeface="Tahoma" pitchFamily="34" charset="0"/>
              <a:ea typeface="Tahoma" pitchFamily="34" charset="0"/>
              <a:cs typeface="Tahoma" pitchFamily="34" charset="0"/>
            </a:endParaRPr>
          </a:p>
          <a:p>
            <a:pPr marL="609600" indent="-609600" algn="ctr">
              <a:lnSpc>
                <a:spcPct val="90000"/>
              </a:lnSpc>
              <a:buNone/>
              <a:defRPr/>
            </a:pPr>
            <a:r>
              <a:rPr lang="en-US" sz="4600" dirty="0">
                <a:solidFill>
                  <a:schemeClr val="bg1"/>
                </a:solidFill>
                <a:latin typeface="Tahoma" pitchFamily="34" charset="0"/>
                <a:ea typeface="Tahoma" pitchFamily="34" charset="0"/>
                <a:cs typeface="Tahoma" pitchFamily="34" charset="0"/>
              </a:rPr>
              <a:t>The wise men followed the star which led them to a house, not lying in the manger at his birth.</a:t>
            </a:r>
            <a:r>
              <a:rPr lang="en-US" dirty="0">
                <a:solidFill>
                  <a:schemeClr val="bg1"/>
                </a:solidFill>
                <a:latin typeface="Tahoma" pitchFamily="34" charset="0"/>
                <a:ea typeface="Tahoma" pitchFamily="34" charset="0"/>
                <a:cs typeface="Tahoma" pitchFamily="34" charset="0"/>
              </a:rPr>
              <a:t> </a:t>
            </a:r>
          </a:p>
          <a:p>
            <a:pPr marL="609600" indent="-609600" algn="ctr">
              <a:lnSpc>
                <a:spcPct val="90000"/>
              </a:lnSpc>
              <a:buNone/>
              <a:defRPr/>
            </a:pPr>
            <a:endParaRPr lang="en-US" sz="2400" dirty="0">
              <a:solidFill>
                <a:schemeClr val="bg1"/>
              </a:solidFill>
              <a:latin typeface="Tahoma" pitchFamily="34" charset="0"/>
              <a:ea typeface="Tahoma" pitchFamily="34" charset="0"/>
              <a:cs typeface="Tahoma" pitchFamily="34" charset="0"/>
            </a:endParaRPr>
          </a:p>
          <a:p>
            <a:pPr marL="609600" indent="-609600" algn="ctr">
              <a:lnSpc>
                <a:spcPct val="90000"/>
              </a:lnSpc>
              <a:buNone/>
              <a:defRPr/>
            </a:pPr>
            <a:r>
              <a:rPr lang="en-US" sz="4600" dirty="0">
                <a:solidFill>
                  <a:schemeClr val="bg1"/>
                </a:solidFill>
                <a:latin typeface="Tahoma" pitchFamily="34" charset="0"/>
                <a:ea typeface="Tahoma" pitchFamily="34" charset="0"/>
                <a:cs typeface="Tahoma" pitchFamily="34" charset="0"/>
              </a:rPr>
              <a:t>The Bible doesn’t reveal when Jesus was born and it is very unlikely that it was even in the winter.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pPr algn="ctr"/>
            <a:r>
              <a:rPr lang="en-US" sz="6000" dirty="0">
                <a:solidFill>
                  <a:srgbClr val="FFFF00"/>
                </a:solidFill>
                <a:latin typeface="Tahoma" pitchFamily="34" charset="0"/>
                <a:ea typeface="Tahoma" pitchFamily="34" charset="0"/>
                <a:cs typeface="Tahoma" pitchFamily="34" charset="0"/>
              </a:rPr>
              <a:t>What did Jesus Want Us to Remember?</a:t>
            </a:r>
          </a:p>
        </p:txBody>
      </p:sp>
      <p:sp>
        <p:nvSpPr>
          <p:cNvPr id="3" name="Content Placeholder 2"/>
          <p:cNvSpPr>
            <a:spLocks noGrp="1"/>
          </p:cNvSpPr>
          <p:nvPr>
            <p:ph idx="1"/>
          </p:nvPr>
        </p:nvSpPr>
        <p:spPr>
          <a:xfrm>
            <a:off x="0" y="1295400"/>
            <a:ext cx="14630400" cy="6934200"/>
          </a:xfrm>
        </p:spPr>
        <p:txBody>
          <a:bodyPr>
            <a:normAutofit fontScale="92500"/>
          </a:bodyPr>
          <a:lstStyle/>
          <a:p>
            <a:pPr algn="ctr">
              <a:buNone/>
            </a:pPr>
            <a:r>
              <a:rPr lang="en-US" dirty="0">
                <a:solidFill>
                  <a:schemeClr val="bg1"/>
                </a:solidFill>
                <a:latin typeface="Tahoma" pitchFamily="34" charset="0"/>
                <a:ea typeface="Tahoma" pitchFamily="34" charset="0"/>
                <a:cs typeface="Tahoma" pitchFamily="34" charset="0"/>
              </a:rPr>
              <a:t>Jesus said, “Why do you call me Lord, Lord </a:t>
            </a:r>
          </a:p>
          <a:p>
            <a:pPr algn="ctr">
              <a:buNone/>
            </a:pPr>
            <a:r>
              <a:rPr lang="en-US" dirty="0">
                <a:solidFill>
                  <a:schemeClr val="bg1"/>
                </a:solidFill>
                <a:latin typeface="Tahoma" pitchFamily="34" charset="0"/>
                <a:ea typeface="Tahoma" pitchFamily="34" charset="0"/>
                <a:cs typeface="Tahoma" pitchFamily="34" charset="0"/>
              </a:rPr>
              <a:t>&amp; do not do what I say” (Luke 6:46).</a:t>
            </a:r>
          </a:p>
          <a:p>
            <a:pPr algn="ctr">
              <a:buNone/>
            </a:pPr>
            <a:endParaRPr lang="en-US" sz="3000" dirty="0">
              <a:solidFill>
                <a:schemeClr val="bg1"/>
              </a:solidFill>
              <a:latin typeface="Tahoma" pitchFamily="34" charset="0"/>
              <a:ea typeface="Tahoma" pitchFamily="34" charset="0"/>
              <a:cs typeface="Tahoma" pitchFamily="34" charset="0"/>
            </a:endParaRPr>
          </a:p>
          <a:p>
            <a:pPr algn="ctr">
              <a:buNone/>
            </a:pPr>
            <a:r>
              <a:rPr lang="en-US" dirty="0">
                <a:solidFill>
                  <a:schemeClr val="bg1"/>
                </a:solidFill>
                <a:latin typeface="Tahoma" pitchFamily="34" charset="0"/>
                <a:ea typeface="Tahoma" pitchFamily="34" charset="0"/>
                <a:cs typeface="Tahoma" pitchFamily="34" charset="0"/>
              </a:rPr>
              <a:t>Jesus commanded us to remember His death, </a:t>
            </a:r>
          </a:p>
          <a:p>
            <a:pPr algn="ctr">
              <a:buNone/>
            </a:pPr>
            <a:r>
              <a:rPr lang="en-US" dirty="0">
                <a:solidFill>
                  <a:schemeClr val="bg1"/>
                </a:solidFill>
                <a:latin typeface="Tahoma" pitchFamily="34" charset="0"/>
                <a:ea typeface="Tahoma" pitchFamily="34" charset="0"/>
                <a:cs typeface="Tahoma" pitchFamily="34" charset="0"/>
              </a:rPr>
              <a:t>not birth (Matthew 26:26-29; Luke 22:19-20).</a:t>
            </a:r>
          </a:p>
          <a:p>
            <a:pPr algn="ctr">
              <a:buNone/>
            </a:pPr>
            <a:endParaRPr lang="en-US" sz="3000" dirty="0">
              <a:solidFill>
                <a:schemeClr val="bg1"/>
              </a:solidFill>
              <a:latin typeface="Tahoma" pitchFamily="34" charset="0"/>
              <a:ea typeface="Tahoma" pitchFamily="34" charset="0"/>
              <a:cs typeface="Tahoma" pitchFamily="34" charset="0"/>
            </a:endParaRPr>
          </a:p>
          <a:p>
            <a:pPr algn="ctr">
              <a:buNone/>
            </a:pPr>
            <a:r>
              <a:rPr lang="en-US" dirty="0">
                <a:solidFill>
                  <a:schemeClr val="bg1"/>
                </a:solidFill>
                <a:latin typeface="Tahoma" pitchFamily="34" charset="0"/>
                <a:ea typeface="Tahoma" pitchFamily="34" charset="0"/>
                <a:cs typeface="Tahoma" pitchFamily="34" charset="0"/>
              </a:rPr>
              <a:t>The church obeyed the Lord in remembering His death</a:t>
            </a:r>
          </a:p>
          <a:p>
            <a:pPr algn="ctr">
              <a:buNone/>
            </a:pPr>
            <a:r>
              <a:rPr lang="en-US" dirty="0">
                <a:solidFill>
                  <a:schemeClr val="bg1"/>
                </a:solidFill>
                <a:latin typeface="Tahoma" pitchFamily="34" charset="0"/>
                <a:ea typeface="Tahoma" pitchFamily="34" charset="0"/>
                <a:cs typeface="Tahoma" pitchFamily="34" charset="0"/>
              </a:rPr>
              <a:t>on the 1</a:t>
            </a:r>
            <a:r>
              <a:rPr lang="en-US" baseline="30000" dirty="0">
                <a:solidFill>
                  <a:schemeClr val="bg1"/>
                </a:solidFill>
                <a:latin typeface="Tahoma" pitchFamily="34" charset="0"/>
                <a:ea typeface="Tahoma" pitchFamily="34" charset="0"/>
                <a:cs typeface="Tahoma" pitchFamily="34" charset="0"/>
              </a:rPr>
              <a:t>st</a:t>
            </a:r>
            <a:r>
              <a:rPr lang="en-US" dirty="0">
                <a:solidFill>
                  <a:schemeClr val="bg1"/>
                </a:solidFill>
                <a:latin typeface="Tahoma" pitchFamily="34" charset="0"/>
                <a:ea typeface="Tahoma" pitchFamily="34" charset="0"/>
                <a:cs typeface="Tahoma" pitchFamily="34" charset="0"/>
              </a:rPr>
              <a:t> day of the week but didn’t celebrate His birth.</a:t>
            </a:r>
          </a:p>
          <a:p>
            <a:pPr algn="ctr">
              <a:buNone/>
            </a:pPr>
            <a:r>
              <a:rPr lang="en-US" dirty="0">
                <a:solidFill>
                  <a:schemeClr val="bg1"/>
                </a:solidFill>
                <a:latin typeface="Tahoma" pitchFamily="34" charset="0"/>
                <a:ea typeface="Tahoma" pitchFamily="34" charset="0"/>
                <a:cs typeface="Tahoma" pitchFamily="34" charset="0"/>
              </a:rPr>
              <a:t>(Acts 2:42; 20:7; 1 Corinthians 11:23-28)</a:t>
            </a:r>
          </a:p>
          <a:p>
            <a:pPr algn="ctr">
              <a:buNone/>
            </a:pPr>
            <a:endParaRPr lang="en-US" dirty="0">
              <a:solidFill>
                <a:schemeClr val="bg1"/>
              </a:solidFill>
              <a:latin typeface="Tahoma" pitchFamily="34" charset="0"/>
              <a:ea typeface="Tahoma" pitchFamily="34" charset="0"/>
              <a:cs typeface="Tahoma" pitchFamily="34" charset="0"/>
            </a:endParaRPr>
          </a:p>
          <a:p>
            <a:pPr marL="731520" indent="-731520" algn="ctr">
              <a:buNone/>
              <a:defRPr/>
            </a:pPr>
            <a:endParaRPr lang="en-US" dirty="0"/>
          </a:p>
          <a:p>
            <a:pPr marL="609576" indent="-609576" algn="ctr">
              <a:buNone/>
              <a:defRPr/>
            </a:pPr>
            <a:endParaRPr lang="en-US" sz="46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31456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pPr algn="ctr"/>
            <a:r>
              <a:rPr lang="en-US" sz="6360" dirty="0">
                <a:solidFill>
                  <a:srgbClr val="FFFF00"/>
                </a:solidFill>
                <a:latin typeface="Tahoma" pitchFamily="34" charset="0"/>
                <a:ea typeface="Tahoma" pitchFamily="34" charset="0"/>
                <a:cs typeface="Tahoma" pitchFamily="34" charset="0"/>
              </a:rPr>
              <a:t>Jesus Came so that You Might be Saved</a:t>
            </a:r>
          </a:p>
        </p:txBody>
      </p:sp>
      <p:sp>
        <p:nvSpPr>
          <p:cNvPr id="3" name="Content Placeholder 2"/>
          <p:cNvSpPr>
            <a:spLocks noGrp="1"/>
          </p:cNvSpPr>
          <p:nvPr>
            <p:ph idx="1"/>
          </p:nvPr>
        </p:nvSpPr>
        <p:spPr>
          <a:xfrm>
            <a:off x="0" y="1066800"/>
            <a:ext cx="14630400" cy="7162800"/>
          </a:xfrm>
        </p:spPr>
        <p:txBody>
          <a:bodyPr>
            <a:normAutofit fontScale="92500"/>
          </a:bodyPr>
          <a:lstStyle/>
          <a:p>
            <a:pPr marL="731520" indent="-731520" algn="ctr">
              <a:buNone/>
              <a:defRPr/>
            </a:pPr>
            <a:r>
              <a:rPr lang="en-US" dirty="0">
                <a:solidFill>
                  <a:schemeClr val="bg1"/>
                </a:solidFill>
                <a:latin typeface="Tahoma" pitchFamily="34" charset="0"/>
                <a:ea typeface="Tahoma" pitchFamily="34" charset="0"/>
                <a:cs typeface="Tahoma" pitchFamily="34" charset="0"/>
              </a:rPr>
              <a:t>Since the Bible doesn’t reveal when Jesus was born,</a:t>
            </a:r>
          </a:p>
          <a:p>
            <a:pPr marL="731520" indent="-731520" algn="ctr">
              <a:buNone/>
              <a:defRPr/>
            </a:pPr>
            <a:r>
              <a:rPr lang="en-US" dirty="0">
                <a:solidFill>
                  <a:schemeClr val="bg1"/>
                </a:solidFill>
                <a:latin typeface="Tahoma" pitchFamily="34" charset="0"/>
                <a:ea typeface="Tahoma" pitchFamily="34" charset="0"/>
                <a:cs typeface="Tahoma" pitchFamily="34" charset="0"/>
              </a:rPr>
              <a:t>how can you celebrate His birth by faith on Dec. 25</a:t>
            </a:r>
            <a:r>
              <a:rPr lang="en-US" baseline="30000" dirty="0">
                <a:solidFill>
                  <a:schemeClr val="bg1"/>
                </a:solidFill>
                <a:latin typeface="Tahoma" pitchFamily="34" charset="0"/>
                <a:ea typeface="Tahoma" pitchFamily="34" charset="0"/>
                <a:cs typeface="Tahoma" pitchFamily="34" charset="0"/>
              </a:rPr>
              <a:t>th</a:t>
            </a:r>
            <a:r>
              <a:rPr lang="en-US" dirty="0">
                <a:solidFill>
                  <a:schemeClr val="bg1"/>
                </a:solidFill>
                <a:latin typeface="Tahoma" pitchFamily="34" charset="0"/>
                <a:ea typeface="Tahoma" pitchFamily="34" charset="0"/>
                <a:cs typeface="Tahoma" pitchFamily="34" charset="0"/>
              </a:rPr>
              <a:t>?</a:t>
            </a:r>
          </a:p>
          <a:p>
            <a:pPr marL="731520" indent="-731520" algn="ctr">
              <a:buNone/>
              <a:defRPr/>
            </a:pPr>
            <a:r>
              <a:rPr lang="en-US" dirty="0">
                <a:solidFill>
                  <a:schemeClr val="bg1"/>
                </a:solidFill>
                <a:latin typeface="Tahoma" pitchFamily="34" charset="0"/>
                <a:ea typeface="Tahoma" pitchFamily="34" charset="0"/>
                <a:cs typeface="Tahoma" pitchFamily="34" charset="0"/>
              </a:rPr>
              <a:t>(Romans 10:17; Hebrews 11:6)</a:t>
            </a:r>
          </a:p>
          <a:p>
            <a:pPr marL="731520" indent="-731520" algn="ctr">
              <a:buNone/>
              <a:defRPr/>
            </a:pPr>
            <a:endParaRPr lang="en-US" sz="1300" dirty="0">
              <a:solidFill>
                <a:schemeClr val="bg1"/>
              </a:solidFill>
              <a:latin typeface="Tahoma" pitchFamily="34" charset="0"/>
              <a:ea typeface="Tahoma" pitchFamily="34" charset="0"/>
              <a:cs typeface="Tahoma" pitchFamily="34" charset="0"/>
            </a:endParaRPr>
          </a:p>
          <a:p>
            <a:pPr algn="ctr">
              <a:buNone/>
            </a:pPr>
            <a:r>
              <a:rPr lang="en-US" dirty="0">
                <a:solidFill>
                  <a:schemeClr val="bg1"/>
                </a:solidFill>
                <a:latin typeface="Tahoma" pitchFamily="34" charset="0"/>
                <a:ea typeface="Tahoma" pitchFamily="34" charset="0"/>
                <a:cs typeface="Tahoma" pitchFamily="34" charset="0"/>
              </a:rPr>
              <a:t>Our worship is in vain if we submit to man’s traditions!</a:t>
            </a:r>
          </a:p>
          <a:p>
            <a:pPr algn="ctr">
              <a:buNone/>
            </a:pPr>
            <a:r>
              <a:rPr lang="en-US" dirty="0">
                <a:solidFill>
                  <a:schemeClr val="bg1"/>
                </a:solidFill>
                <a:latin typeface="Tahoma" pitchFamily="34" charset="0"/>
                <a:ea typeface="Tahoma" pitchFamily="34" charset="0"/>
                <a:cs typeface="Tahoma" pitchFamily="34" charset="0"/>
              </a:rPr>
              <a:t>(John 4:23-24; Matthew 7:21-23; 15:7-9; 2 Cor. 5:14-17)</a:t>
            </a:r>
          </a:p>
          <a:p>
            <a:pPr algn="ctr">
              <a:buNone/>
            </a:pPr>
            <a:r>
              <a:rPr lang="en-US" sz="1080" dirty="0">
                <a:solidFill>
                  <a:schemeClr val="bg1"/>
                </a:solidFill>
                <a:latin typeface="Tahoma" pitchFamily="34" charset="0"/>
                <a:ea typeface="Tahoma" pitchFamily="34" charset="0"/>
                <a:cs typeface="Tahoma" pitchFamily="34" charset="0"/>
              </a:rPr>
              <a:t> </a:t>
            </a:r>
          </a:p>
          <a:p>
            <a:pPr marL="731520" indent="-731520" algn="ctr">
              <a:buNone/>
              <a:defRPr/>
            </a:pPr>
            <a:endParaRPr lang="en-US" sz="1300" dirty="0">
              <a:solidFill>
                <a:schemeClr val="bg1"/>
              </a:solidFill>
              <a:latin typeface="Tahoma" pitchFamily="34" charset="0"/>
              <a:ea typeface="Tahoma" pitchFamily="34" charset="0"/>
              <a:cs typeface="Tahoma" pitchFamily="34" charset="0"/>
            </a:endParaRPr>
          </a:p>
          <a:p>
            <a:pPr algn="ctr">
              <a:buNone/>
            </a:pPr>
            <a:r>
              <a:rPr lang="en-US" dirty="0">
                <a:solidFill>
                  <a:schemeClr val="bg1"/>
                </a:solidFill>
                <a:latin typeface="Tahoma" pitchFamily="34" charset="0"/>
                <a:ea typeface="Tahoma" pitchFamily="34" charset="0"/>
                <a:cs typeface="Tahoma" pitchFamily="34" charset="0"/>
              </a:rPr>
              <a:t>Have you obeyed Jesus by being baptized </a:t>
            </a:r>
          </a:p>
          <a:p>
            <a:pPr algn="ctr">
              <a:buNone/>
            </a:pPr>
            <a:r>
              <a:rPr lang="en-US" dirty="0">
                <a:solidFill>
                  <a:schemeClr val="bg1"/>
                </a:solidFill>
                <a:latin typeface="Tahoma" pitchFamily="34" charset="0"/>
                <a:ea typeface="Tahoma" pitchFamily="34" charset="0"/>
                <a:cs typeface="Tahoma" pitchFamily="34" charset="0"/>
              </a:rPr>
              <a:t>for the forgiveness of your sins?</a:t>
            </a:r>
          </a:p>
          <a:p>
            <a:pPr algn="ctr">
              <a:buNone/>
            </a:pPr>
            <a:r>
              <a:rPr lang="en-US" dirty="0">
                <a:solidFill>
                  <a:schemeClr val="bg1"/>
                </a:solidFill>
                <a:latin typeface="Tahoma" pitchFamily="34" charset="0"/>
                <a:ea typeface="Tahoma" pitchFamily="34" charset="0"/>
                <a:cs typeface="Tahoma" pitchFamily="34" charset="0"/>
              </a:rPr>
              <a:t>(Mark 16:15-16; Acts 2:38; 22:16; Hebrews 5:8-9)</a:t>
            </a:r>
          </a:p>
          <a:p>
            <a:pPr marL="731520" indent="-731520" algn="ctr">
              <a:buNone/>
              <a:defRPr/>
            </a:pPr>
            <a:endParaRPr lang="en-US" dirty="0"/>
          </a:p>
          <a:p>
            <a:pPr marL="609576" indent="-609576" algn="ctr">
              <a:buNone/>
              <a:defRPr/>
            </a:pPr>
            <a:endParaRPr lang="en-US" sz="46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80017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6600" dirty="0">
                <a:solidFill>
                  <a:srgbClr val="FFFF00"/>
                </a:solidFill>
                <a:latin typeface="Tahoma" pitchFamily="34" charset="0"/>
                <a:ea typeface="Tahoma" pitchFamily="34" charset="0"/>
                <a:cs typeface="Tahoma" pitchFamily="34" charset="0"/>
              </a:rPr>
              <a:t>Facts about the Birth of Jesus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a:solidFill>
                  <a:srgbClr val="FFFF00"/>
                </a:solidFill>
                <a:latin typeface="Tahoma" pitchFamily="34" charset="0"/>
                <a:ea typeface="Tahoma" pitchFamily="34" charset="0"/>
                <a:cs typeface="Tahoma" pitchFamily="34" charset="0"/>
              </a:rPr>
              <a:t>The Facts about the Birth of Jesus</a:t>
            </a:r>
          </a:p>
        </p:txBody>
      </p:sp>
      <p:sp>
        <p:nvSpPr>
          <p:cNvPr id="3" name="Content Placeholder 2"/>
          <p:cNvSpPr>
            <a:spLocks noGrp="1"/>
          </p:cNvSpPr>
          <p:nvPr>
            <p:ph idx="1"/>
          </p:nvPr>
        </p:nvSpPr>
        <p:spPr>
          <a:xfrm>
            <a:off x="0" y="1676400"/>
            <a:ext cx="14630400" cy="6553200"/>
          </a:xfrm>
        </p:spPr>
        <p:txBody>
          <a:bodyPr/>
          <a:lstStyle/>
          <a:p>
            <a:pPr algn="ctr">
              <a:buNone/>
            </a:pPr>
            <a:r>
              <a:rPr lang="en-US" sz="6600" dirty="0">
                <a:solidFill>
                  <a:schemeClr val="bg1"/>
                </a:solidFill>
                <a:effectLst/>
                <a:latin typeface="Tahoma" pitchFamily="34" charset="0"/>
                <a:ea typeface="Tahoma" pitchFamily="34" charset="0"/>
                <a:cs typeface="Tahoma" pitchFamily="34" charset="0"/>
              </a:rPr>
              <a:t>"Therefore </a:t>
            </a:r>
            <a:r>
              <a:rPr lang="en-US" sz="6600" u="sng" dirty="0">
                <a:solidFill>
                  <a:srgbClr val="00B0F0"/>
                </a:solidFill>
                <a:effectLst/>
                <a:latin typeface="Tahoma" pitchFamily="34" charset="0"/>
                <a:ea typeface="Tahoma" pitchFamily="34" charset="0"/>
                <a:cs typeface="Tahoma" pitchFamily="34" charset="0"/>
              </a:rPr>
              <a:t>the Lord</a:t>
            </a:r>
            <a:r>
              <a:rPr lang="en-US" sz="6600" dirty="0">
                <a:solidFill>
                  <a:srgbClr val="00B0F0"/>
                </a:solidFill>
                <a:effectLst/>
                <a:latin typeface="Tahoma" pitchFamily="34" charset="0"/>
                <a:ea typeface="Tahoma" pitchFamily="34" charset="0"/>
                <a:cs typeface="Tahoma" pitchFamily="34" charset="0"/>
              </a:rPr>
              <a:t> Himself will give </a:t>
            </a:r>
            <a:r>
              <a:rPr lang="en-US" sz="6600" dirty="0">
                <a:solidFill>
                  <a:schemeClr val="bg1"/>
                </a:solidFill>
                <a:effectLst/>
                <a:latin typeface="Tahoma" pitchFamily="34" charset="0"/>
                <a:ea typeface="Tahoma" pitchFamily="34" charset="0"/>
                <a:cs typeface="Tahoma" pitchFamily="34" charset="0"/>
              </a:rPr>
              <a:t>you </a:t>
            </a:r>
            <a:r>
              <a:rPr lang="en-US" sz="6600" u="sng" dirty="0">
                <a:solidFill>
                  <a:srgbClr val="7030A0"/>
                </a:solidFill>
                <a:effectLst/>
                <a:latin typeface="Tahoma" pitchFamily="34" charset="0"/>
                <a:ea typeface="Tahoma" pitchFamily="34" charset="0"/>
                <a:cs typeface="Tahoma" pitchFamily="34" charset="0"/>
              </a:rPr>
              <a:t>a sign</a:t>
            </a:r>
            <a:r>
              <a:rPr lang="en-US" sz="6600" dirty="0">
                <a:solidFill>
                  <a:schemeClr val="bg1"/>
                </a:solidFill>
                <a:effectLst/>
                <a:latin typeface="Tahoma" pitchFamily="34" charset="0"/>
                <a:ea typeface="Tahoma" pitchFamily="34" charset="0"/>
                <a:cs typeface="Tahoma" pitchFamily="34" charset="0"/>
              </a:rPr>
              <a:t>: Behold, </a:t>
            </a:r>
            <a:r>
              <a:rPr lang="en-US" sz="6600" dirty="0">
                <a:solidFill>
                  <a:srgbClr val="92D050"/>
                </a:solidFill>
                <a:effectLst/>
                <a:latin typeface="Tahoma" pitchFamily="34" charset="0"/>
                <a:ea typeface="Tahoma" pitchFamily="34" charset="0"/>
                <a:cs typeface="Tahoma" pitchFamily="34" charset="0"/>
              </a:rPr>
              <a:t>the virgin shall conceive and bear </a:t>
            </a:r>
            <a:r>
              <a:rPr lang="en-US" sz="6600" dirty="0">
                <a:solidFill>
                  <a:srgbClr val="00B0F0"/>
                </a:solidFill>
                <a:effectLst/>
                <a:latin typeface="Tahoma" pitchFamily="34" charset="0"/>
                <a:ea typeface="Tahoma" pitchFamily="34" charset="0"/>
                <a:cs typeface="Tahoma" pitchFamily="34" charset="0"/>
              </a:rPr>
              <a:t>a Son</a:t>
            </a:r>
            <a:r>
              <a:rPr lang="en-US" sz="6600" dirty="0">
                <a:solidFill>
                  <a:schemeClr val="bg1"/>
                </a:solidFill>
                <a:effectLst/>
                <a:latin typeface="Tahoma" pitchFamily="34" charset="0"/>
                <a:ea typeface="Tahoma" pitchFamily="34" charset="0"/>
                <a:cs typeface="Tahoma" pitchFamily="34" charset="0"/>
              </a:rPr>
              <a:t>, and shall call His name Immanuel”.          (Isaiah 7:14)</a:t>
            </a:r>
          </a:p>
          <a:p>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a:solidFill>
                  <a:srgbClr val="FFFF00"/>
                </a:solidFill>
                <a:latin typeface="Tahoma" pitchFamily="34" charset="0"/>
                <a:ea typeface="Tahoma" pitchFamily="34" charset="0"/>
                <a:cs typeface="Tahoma" pitchFamily="34" charset="0"/>
              </a:rPr>
              <a:t>The Facts about the Birth of Jesus</a:t>
            </a:r>
          </a:p>
        </p:txBody>
      </p:sp>
      <p:sp>
        <p:nvSpPr>
          <p:cNvPr id="3" name="Content Placeholder 2"/>
          <p:cNvSpPr>
            <a:spLocks noGrp="1"/>
          </p:cNvSpPr>
          <p:nvPr>
            <p:ph idx="1"/>
          </p:nvPr>
        </p:nvSpPr>
        <p:spPr>
          <a:xfrm>
            <a:off x="0" y="1447800"/>
            <a:ext cx="14630400" cy="6781800"/>
          </a:xfrm>
        </p:spPr>
        <p:txBody>
          <a:bodyPr>
            <a:normAutofit/>
          </a:bodyPr>
          <a:lstStyle/>
          <a:p>
            <a:pPr algn="ctr">
              <a:buNone/>
            </a:pPr>
            <a:r>
              <a:rPr lang="en-US" dirty="0">
                <a:solidFill>
                  <a:schemeClr val="bg1"/>
                </a:solidFill>
                <a:effectLst/>
                <a:latin typeface="Tahoma" pitchFamily="34" charset="0"/>
                <a:ea typeface="Tahoma" pitchFamily="34" charset="0"/>
                <a:cs typeface="Tahoma" pitchFamily="34" charset="0"/>
              </a:rPr>
              <a:t>“Now </a:t>
            </a:r>
            <a:r>
              <a:rPr lang="en-US" u="sng" dirty="0">
                <a:solidFill>
                  <a:srgbClr val="00B0F0"/>
                </a:solidFill>
                <a:effectLst/>
                <a:latin typeface="Tahoma" pitchFamily="34" charset="0"/>
                <a:ea typeface="Tahoma" pitchFamily="34" charset="0"/>
                <a:cs typeface="Tahoma" pitchFamily="34" charset="0"/>
              </a:rPr>
              <a:t>the birth of Jesus Christ </a:t>
            </a:r>
            <a:r>
              <a:rPr lang="en-US" u="sng" dirty="0">
                <a:solidFill>
                  <a:schemeClr val="bg1"/>
                </a:solidFill>
                <a:effectLst/>
                <a:latin typeface="Tahoma" pitchFamily="34" charset="0"/>
                <a:ea typeface="Tahoma" pitchFamily="34" charset="0"/>
                <a:cs typeface="Tahoma" pitchFamily="34" charset="0"/>
              </a:rPr>
              <a:t>was as follows</a:t>
            </a:r>
            <a:r>
              <a:rPr lang="en-US" dirty="0">
                <a:solidFill>
                  <a:schemeClr val="bg1"/>
                </a:solidFill>
                <a:effectLst/>
                <a:latin typeface="Tahoma" pitchFamily="34" charset="0"/>
                <a:ea typeface="Tahoma" pitchFamily="34" charset="0"/>
                <a:cs typeface="Tahoma" pitchFamily="34" charset="0"/>
              </a:rPr>
              <a:t>: After His mother </a:t>
            </a:r>
            <a:r>
              <a:rPr lang="en-US" u="sng" dirty="0">
                <a:solidFill>
                  <a:srgbClr val="92D050"/>
                </a:solidFill>
                <a:effectLst/>
                <a:latin typeface="Tahoma" pitchFamily="34" charset="0"/>
                <a:ea typeface="Tahoma" pitchFamily="34" charset="0"/>
                <a:cs typeface="Tahoma" pitchFamily="34" charset="0"/>
              </a:rPr>
              <a:t>Mary</a:t>
            </a:r>
            <a:r>
              <a:rPr lang="en-US" dirty="0">
                <a:solidFill>
                  <a:schemeClr val="bg1"/>
                </a:solidFill>
                <a:effectLst/>
                <a:latin typeface="Tahoma" pitchFamily="34" charset="0"/>
                <a:ea typeface="Tahoma" pitchFamily="34" charset="0"/>
                <a:cs typeface="Tahoma" pitchFamily="34" charset="0"/>
              </a:rPr>
              <a:t> was betrothed to </a:t>
            </a:r>
            <a:r>
              <a:rPr lang="en-US" dirty="0">
                <a:solidFill>
                  <a:srgbClr val="92D050"/>
                </a:solidFill>
                <a:effectLst/>
                <a:latin typeface="Tahoma" pitchFamily="34" charset="0"/>
                <a:ea typeface="Tahoma" pitchFamily="34" charset="0"/>
                <a:cs typeface="Tahoma" pitchFamily="34" charset="0"/>
              </a:rPr>
              <a:t>Joseph</a:t>
            </a:r>
            <a:r>
              <a:rPr lang="en-US" dirty="0">
                <a:solidFill>
                  <a:schemeClr val="bg1"/>
                </a:solidFill>
                <a:effectLst/>
                <a:latin typeface="Tahoma" pitchFamily="34" charset="0"/>
                <a:ea typeface="Tahoma" pitchFamily="34" charset="0"/>
                <a:cs typeface="Tahoma" pitchFamily="34" charset="0"/>
              </a:rPr>
              <a:t>, before they came together, </a:t>
            </a:r>
            <a:r>
              <a:rPr lang="en-US" dirty="0">
                <a:solidFill>
                  <a:srgbClr val="92D050"/>
                </a:solidFill>
                <a:effectLst/>
                <a:latin typeface="Tahoma" pitchFamily="34" charset="0"/>
                <a:ea typeface="Tahoma" pitchFamily="34" charset="0"/>
                <a:cs typeface="Tahoma" pitchFamily="34" charset="0"/>
              </a:rPr>
              <a:t>she </a:t>
            </a:r>
            <a:r>
              <a:rPr lang="en-US" u="sng" dirty="0">
                <a:solidFill>
                  <a:srgbClr val="92D050"/>
                </a:solidFill>
                <a:effectLst/>
                <a:latin typeface="Tahoma" pitchFamily="34" charset="0"/>
                <a:ea typeface="Tahoma" pitchFamily="34" charset="0"/>
                <a:cs typeface="Tahoma" pitchFamily="34" charset="0"/>
              </a:rPr>
              <a:t>was found with child of </a:t>
            </a:r>
            <a:r>
              <a:rPr lang="en-US" u="sng" dirty="0">
                <a:solidFill>
                  <a:srgbClr val="00B0F0"/>
                </a:solidFill>
                <a:effectLst/>
                <a:latin typeface="Tahoma" pitchFamily="34" charset="0"/>
                <a:ea typeface="Tahoma" pitchFamily="34" charset="0"/>
                <a:cs typeface="Tahoma" pitchFamily="34" charset="0"/>
              </a:rPr>
              <a:t>the Holy Spirit</a:t>
            </a:r>
            <a:r>
              <a:rPr lang="en-US" dirty="0">
                <a:solidFill>
                  <a:schemeClr val="bg1"/>
                </a:solidFill>
                <a:effectLst/>
                <a:latin typeface="Tahoma" pitchFamily="34" charset="0"/>
                <a:ea typeface="Tahoma" pitchFamily="34" charset="0"/>
                <a:cs typeface="Tahoma" pitchFamily="34" charset="0"/>
              </a:rPr>
              <a:t>…. an angel of the Lord appeared to him in a dream, saying, "</a:t>
            </a:r>
            <a:r>
              <a:rPr lang="en-US" dirty="0">
                <a:solidFill>
                  <a:srgbClr val="92D050"/>
                </a:solidFill>
                <a:effectLst/>
                <a:latin typeface="Tahoma" pitchFamily="34" charset="0"/>
                <a:ea typeface="Tahoma" pitchFamily="34" charset="0"/>
                <a:cs typeface="Tahoma" pitchFamily="34" charset="0"/>
              </a:rPr>
              <a:t>Joseph</a:t>
            </a:r>
            <a:r>
              <a:rPr lang="en-US" dirty="0">
                <a:solidFill>
                  <a:schemeClr val="bg1"/>
                </a:solidFill>
                <a:effectLst/>
                <a:latin typeface="Tahoma" pitchFamily="34" charset="0"/>
                <a:ea typeface="Tahoma" pitchFamily="34" charset="0"/>
                <a:cs typeface="Tahoma" pitchFamily="34" charset="0"/>
              </a:rPr>
              <a:t>, son of David, </a:t>
            </a:r>
            <a:r>
              <a:rPr lang="en-US" dirty="0">
                <a:solidFill>
                  <a:srgbClr val="FFFF00"/>
                </a:solidFill>
                <a:effectLst/>
                <a:latin typeface="Tahoma" pitchFamily="34" charset="0"/>
                <a:ea typeface="Tahoma" pitchFamily="34" charset="0"/>
                <a:cs typeface="Tahoma" pitchFamily="34" charset="0"/>
              </a:rPr>
              <a:t>do not be afraid to take </a:t>
            </a:r>
            <a:r>
              <a:rPr lang="en-US" dirty="0">
                <a:solidFill>
                  <a:srgbClr val="92D050"/>
                </a:solidFill>
                <a:effectLst/>
                <a:latin typeface="Tahoma" pitchFamily="34" charset="0"/>
                <a:ea typeface="Tahoma" pitchFamily="34" charset="0"/>
                <a:cs typeface="Tahoma" pitchFamily="34" charset="0"/>
              </a:rPr>
              <a:t>to you Mary your wife</a:t>
            </a:r>
            <a:r>
              <a:rPr lang="en-US" dirty="0">
                <a:solidFill>
                  <a:schemeClr val="bg1"/>
                </a:solidFill>
                <a:effectLst/>
                <a:latin typeface="Tahoma" pitchFamily="34" charset="0"/>
                <a:ea typeface="Tahoma" pitchFamily="34" charset="0"/>
                <a:cs typeface="Tahoma" pitchFamily="34" charset="0"/>
              </a:rPr>
              <a:t>, for that which is </a:t>
            </a:r>
            <a:r>
              <a:rPr lang="en-US" dirty="0">
                <a:solidFill>
                  <a:srgbClr val="FFFF00"/>
                </a:solidFill>
                <a:effectLst/>
                <a:latin typeface="Tahoma" pitchFamily="34" charset="0"/>
                <a:ea typeface="Tahoma" pitchFamily="34" charset="0"/>
                <a:cs typeface="Tahoma" pitchFamily="34" charset="0"/>
              </a:rPr>
              <a:t>conceived</a:t>
            </a:r>
            <a:r>
              <a:rPr lang="en-US" dirty="0">
                <a:solidFill>
                  <a:schemeClr val="bg1"/>
                </a:solidFill>
                <a:effectLst/>
                <a:latin typeface="Tahoma" pitchFamily="34" charset="0"/>
                <a:ea typeface="Tahoma" pitchFamily="34" charset="0"/>
                <a:cs typeface="Tahoma" pitchFamily="34" charset="0"/>
              </a:rPr>
              <a:t> in her is </a:t>
            </a:r>
            <a:r>
              <a:rPr lang="en-US" dirty="0">
                <a:solidFill>
                  <a:srgbClr val="00B0F0"/>
                </a:solidFill>
                <a:effectLst/>
                <a:latin typeface="Tahoma" pitchFamily="34" charset="0"/>
                <a:ea typeface="Tahoma" pitchFamily="34" charset="0"/>
                <a:cs typeface="Tahoma" pitchFamily="34" charset="0"/>
              </a:rPr>
              <a:t>of the Holy Spirit</a:t>
            </a:r>
            <a:r>
              <a:rPr lang="en-US" dirty="0">
                <a:solidFill>
                  <a:schemeClr val="bg1"/>
                </a:solidFill>
                <a:effectLst/>
                <a:latin typeface="Tahoma" pitchFamily="34" charset="0"/>
                <a:ea typeface="Tahoma" pitchFamily="34" charset="0"/>
                <a:cs typeface="Tahoma" pitchFamily="34" charset="0"/>
              </a:rPr>
              <a:t>...” (Matthew 1:18, 20).</a:t>
            </a:r>
            <a:endParaRPr lang="en-US" sz="5400" dirty="0">
              <a:solidFill>
                <a:schemeClr val="bg1"/>
              </a:solidFill>
              <a:effectLst/>
              <a:latin typeface="Tahoma" pitchFamily="34" charset="0"/>
              <a:ea typeface="Tahoma" pitchFamily="34" charset="0"/>
              <a:cs typeface="Tahoma" pitchFamily="34" charset="0"/>
            </a:endParaRPr>
          </a:p>
          <a:p>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a:solidFill>
                  <a:srgbClr val="FFFF00"/>
                </a:solidFill>
                <a:latin typeface="Tahoma" pitchFamily="34" charset="0"/>
                <a:ea typeface="Tahoma" pitchFamily="34" charset="0"/>
                <a:cs typeface="Tahoma" pitchFamily="34" charset="0"/>
              </a:rPr>
              <a:t>The Facts about the Birth of Jesus</a:t>
            </a:r>
          </a:p>
        </p:txBody>
      </p:sp>
      <p:sp>
        <p:nvSpPr>
          <p:cNvPr id="3" name="Content Placeholder 2"/>
          <p:cNvSpPr>
            <a:spLocks noGrp="1"/>
          </p:cNvSpPr>
          <p:nvPr>
            <p:ph idx="1"/>
          </p:nvPr>
        </p:nvSpPr>
        <p:spPr>
          <a:xfrm>
            <a:off x="0" y="1447800"/>
            <a:ext cx="14630400" cy="6781800"/>
          </a:xfrm>
        </p:spPr>
        <p:txBody>
          <a:bodyPr>
            <a:normAutofit/>
          </a:bodyPr>
          <a:lstStyle/>
          <a:p>
            <a:pPr algn="ctr">
              <a:buNone/>
            </a:pPr>
            <a:r>
              <a:rPr lang="en-US" dirty="0">
                <a:solidFill>
                  <a:schemeClr val="bg1"/>
                </a:solidFill>
                <a:effectLst/>
                <a:latin typeface="Tahoma" pitchFamily="34" charset="0"/>
                <a:ea typeface="Tahoma" pitchFamily="34" charset="0"/>
                <a:cs typeface="Tahoma" pitchFamily="34" charset="0"/>
              </a:rPr>
              <a:t>“…And she will bring forth a Son, and you shall call His name </a:t>
            </a:r>
            <a:r>
              <a:rPr lang="en-US" dirty="0">
                <a:solidFill>
                  <a:srgbClr val="00B0F0"/>
                </a:solidFill>
                <a:effectLst/>
                <a:latin typeface="Tahoma" pitchFamily="34" charset="0"/>
                <a:ea typeface="Tahoma" pitchFamily="34" charset="0"/>
                <a:cs typeface="Tahoma" pitchFamily="34" charset="0"/>
              </a:rPr>
              <a:t>JESUS</a:t>
            </a:r>
            <a:r>
              <a:rPr lang="en-US" dirty="0">
                <a:solidFill>
                  <a:schemeClr val="bg1"/>
                </a:solidFill>
                <a:effectLst/>
                <a:latin typeface="Tahoma" pitchFamily="34" charset="0"/>
                <a:ea typeface="Tahoma" pitchFamily="34" charset="0"/>
                <a:cs typeface="Tahoma" pitchFamily="34" charset="0"/>
              </a:rPr>
              <a:t>, for </a:t>
            </a:r>
            <a:r>
              <a:rPr lang="en-US" dirty="0">
                <a:solidFill>
                  <a:srgbClr val="00B0F0"/>
                </a:solidFill>
                <a:effectLst/>
                <a:latin typeface="Tahoma" pitchFamily="34" charset="0"/>
                <a:ea typeface="Tahoma" pitchFamily="34" charset="0"/>
                <a:cs typeface="Tahoma" pitchFamily="34" charset="0"/>
              </a:rPr>
              <a:t>He will save </a:t>
            </a:r>
            <a:r>
              <a:rPr lang="en-US" dirty="0">
                <a:solidFill>
                  <a:srgbClr val="92D050"/>
                </a:solidFill>
                <a:effectLst/>
                <a:latin typeface="Tahoma" pitchFamily="34" charset="0"/>
                <a:ea typeface="Tahoma" pitchFamily="34" charset="0"/>
                <a:cs typeface="Tahoma" pitchFamily="34" charset="0"/>
              </a:rPr>
              <a:t>His people from</a:t>
            </a:r>
            <a:r>
              <a:rPr lang="en-US" dirty="0">
                <a:solidFill>
                  <a:schemeClr val="bg1"/>
                </a:solidFill>
                <a:effectLst/>
                <a:latin typeface="Tahoma" pitchFamily="34" charset="0"/>
                <a:ea typeface="Tahoma" pitchFamily="34" charset="0"/>
                <a:cs typeface="Tahoma" pitchFamily="34" charset="0"/>
              </a:rPr>
              <a:t> </a:t>
            </a:r>
            <a:r>
              <a:rPr lang="en-US" dirty="0">
                <a:solidFill>
                  <a:srgbClr val="FF0000"/>
                </a:solidFill>
                <a:effectLst/>
                <a:latin typeface="Tahoma" pitchFamily="34" charset="0"/>
                <a:ea typeface="Tahoma" pitchFamily="34" charset="0"/>
                <a:cs typeface="Tahoma" pitchFamily="34" charset="0"/>
              </a:rPr>
              <a:t>their sins</a:t>
            </a:r>
            <a:r>
              <a:rPr lang="en-US" dirty="0">
                <a:solidFill>
                  <a:schemeClr val="bg1"/>
                </a:solidFill>
                <a:effectLst/>
                <a:latin typeface="Tahoma" pitchFamily="34" charset="0"/>
                <a:ea typeface="Tahoma" pitchFamily="34" charset="0"/>
                <a:cs typeface="Tahoma" pitchFamily="34" charset="0"/>
              </a:rPr>
              <a:t>." </a:t>
            </a:r>
            <a:r>
              <a:rPr lang="en-US" u="sng" dirty="0">
                <a:solidFill>
                  <a:schemeClr val="bg1"/>
                </a:solidFill>
                <a:effectLst/>
                <a:latin typeface="Tahoma" pitchFamily="34" charset="0"/>
                <a:ea typeface="Tahoma" pitchFamily="34" charset="0"/>
                <a:cs typeface="Tahoma" pitchFamily="34" charset="0"/>
              </a:rPr>
              <a:t>So all this was done that it might be fulfilled which was </a:t>
            </a:r>
            <a:r>
              <a:rPr lang="en-US" u="sng" dirty="0">
                <a:solidFill>
                  <a:srgbClr val="00B0F0"/>
                </a:solidFill>
                <a:effectLst/>
                <a:latin typeface="Tahoma" pitchFamily="34" charset="0"/>
                <a:ea typeface="Tahoma" pitchFamily="34" charset="0"/>
                <a:cs typeface="Tahoma" pitchFamily="34" charset="0"/>
              </a:rPr>
              <a:t>spoken by the Lord </a:t>
            </a:r>
            <a:r>
              <a:rPr lang="en-US" u="sng" dirty="0">
                <a:solidFill>
                  <a:srgbClr val="92D050"/>
                </a:solidFill>
                <a:effectLst/>
                <a:latin typeface="Tahoma" pitchFamily="34" charset="0"/>
                <a:ea typeface="Tahoma" pitchFamily="34" charset="0"/>
                <a:cs typeface="Tahoma" pitchFamily="34" charset="0"/>
              </a:rPr>
              <a:t>through the prophet</a:t>
            </a:r>
            <a:r>
              <a:rPr lang="en-US" dirty="0">
                <a:solidFill>
                  <a:schemeClr val="bg1"/>
                </a:solidFill>
                <a:effectLst/>
                <a:latin typeface="Tahoma" pitchFamily="34" charset="0"/>
                <a:ea typeface="Tahoma" pitchFamily="34" charset="0"/>
                <a:cs typeface="Tahoma" pitchFamily="34" charset="0"/>
              </a:rPr>
              <a:t>, saying: "Behold, the virgin shall be with child, and bear </a:t>
            </a:r>
            <a:r>
              <a:rPr lang="en-US" dirty="0">
                <a:solidFill>
                  <a:srgbClr val="00B0F0"/>
                </a:solidFill>
                <a:effectLst/>
                <a:latin typeface="Tahoma" pitchFamily="34" charset="0"/>
                <a:ea typeface="Tahoma" pitchFamily="34" charset="0"/>
                <a:cs typeface="Tahoma" pitchFamily="34" charset="0"/>
              </a:rPr>
              <a:t>a Son</a:t>
            </a:r>
            <a:r>
              <a:rPr lang="en-US" dirty="0">
                <a:solidFill>
                  <a:schemeClr val="bg1"/>
                </a:solidFill>
                <a:effectLst/>
                <a:latin typeface="Tahoma" pitchFamily="34" charset="0"/>
                <a:ea typeface="Tahoma" pitchFamily="34" charset="0"/>
                <a:cs typeface="Tahoma" pitchFamily="34" charset="0"/>
              </a:rPr>
              <a:t>, and they shall call </a:t>
            </a:r>
            <a:r>
              <a:rPr lang="en-US" dirty="0">
                <a:solidFill>
                  <a:srgbClr val="00B0F0"/>
                </a:solidFill>
                <a:effectLst/>
                <a:latin typeface="Tahoma" pitchFamily="34" charset="0"/>
                <a:ea typeface="Tahoma" pitchFamily="34" charset="0"/>
                <a:cs typeface="Tahoma" pitchFamily="34" charset="0"/>
              </a:rPr>
              <a:t>His name Immanuel</a:t>
            </a:r>
            <a:r>
              <a:rPr lang="en-US" dirty="0">
                <a:solidFill>
                  <a:schemeClr val="bg1"/>
                </a:solidFill>
                <a:effectLst/>
                <a:latin typeface="Tahoma" pitchFamily="34" charset="0"/>
                <a:ea typeface="Tahoma" pitchFamily="34" charset="0"/>
                <a:cs typeface="Tahoma" pitchFamily="34" charset="0"/>
              </a:rPr>
              <a:t>," which is translated, "</a:t>
            </a:r>
            <a:r>
              <a:rPr lang="en-US" dirty="0">
                <a:solidFill>
                  <a:srgbClr val="00B0F0"/>
                </a:solidFill>
                <a:effectLst/>
                <a:latin typeface="Tahoma" pitchFamily="34" charset="0"/>
                <a:ea typeface="Tahoma" pitchFamily="34" charset="0"/>
                <a:cs typeface="Tahoma" pitchFamily="34" charset="0"/>
              </a:rPr>
              <a:t>God with us</a:t>
            </a:r>
            <a:r>
              <a:rPr lang="en-US" dirty="0">
                <a:solidFill>
                  <a:schemeClr val="bg1"/>
                </a:solidFill>
                <a:effectLst/>
                <a:latin typeface="Tahoma" pitchFamily="34" charset="0"/>
                <a:ea typeface="Tahoma" pitchFamily="34" charset="0"/>
                <a:cs typeface="Tahoma" pitchFamily="34" charset="0"/>
              </a:rPr>
              <a:t>.”  (Matthew 1:21-23 quotation of Isaiah 7:14).</a:t>
            </a:r>
            <a:endParaRPr lang="en-US" sz="5400" dirty="0">
              <a:solidFill>
                <a:schemeClr val="bg1"/>
              </a:solidFill>
              <a:effectLst/>
              <a:latin typeface="Tahoma" pitchFamily="34" charset="0"/>
              <a:ea typeface="Tahoma" pitchFamily="34" charset="0"/>
              <a:cs typeface="Tahoma" pitchFamily="34" charset="0"/>
            </a:endParaRPr>
          </a:p>
          <a:p>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a:solidFill>
                  <a:srgbClr val="FFFF00"/>
                </a:solidFill>
                <a:latin typeface="Tahoma" pitchFamily="34" charset="0"/>
                <a:ea typeface="Tahoma" pitchFamily="34" charset="0"/>
                <a:cs typeface="Tahoma" pitchFamily="34" charset="0"/>
              </a:rPr>
              <a:t>The Facts about the Birth of Jesus</a:t>
            </a:r>
          </a:p>
        </p:txBody>
      </p:sp>
      <p:sp>
        <p:nvSpPr>
          <p:cNvPr id="3" name="Content Placeholder 2"/>
          <p:cNvSpPr>
            <a:spLocks noGrp="1"/>
          </p:cNvSpPr>
          <p:nvPr>
            <p:ph idx="1"/>
          </p:nvPr>
        </p:nvSpPr>
        <p:spPr>
          <a:xfrm>
            <a:off x="0" y="1447800"/>
            <a:ext cx="14630400" cy="6781800"/>
          </a:xfrm>
        </p:spPr>
        <p:txBody>
          <a:bodyPr>
            <a:normAutofit fontScale="92500"/>
          </a:bodyPr>
          <a:lstStyle/>
          <a:p>
            <a:pPr algn="ctr">
              <a:buNone/>
            </a:pPr>
            <a:r>
              <a:rPr lang="en-US" dirty="0">
                <a:solidFill>
                  <a:schemeClr val="bg1"/>
                </a:solidFill>
                <a:effectLst/>
                <a:latin typeface="Tahoma" pitchFamily="34" charset="0"/>
                <a:ea typeface="Tahoma" pitchFamily="34" charset="0"/>
                <a:cs typeface="Tahoma" pitchFamily="34" charset="0"/>
              </a:rPr>
              <a:t>”Now after Jesus was born in Bethlehem of Judea in the </a:t>
            </a:r>
            <a:r>
              <a:rPr lang="en-US" dirty="0">
                <a:solidFill>
                  <a:srgbClr val="FF0000"/>
                </a:solidFill>
                <a:effectLst/>
                <a:latin typeface="Tahoma" pitchFamily="34" charset="0"/>
                <a:ea typeface="Tahoma" pitchFamily="34" charset="0"/>
                <a:cs typeface="Tahoma" pitchFamily="34" charset="0"/>
              </a:rPr>
              <a:t>days of Herod the king</a:t>
            </a:r>
            <a:r>
              <a:rPr lang="en-US" dirty="0">
                <a:solidFill>
                  <a:schemeClr val="bg1"/>
                </a:solidFill>
                <a:effectLst/>
                <a:latin typeface="Tahoma" pitchFamily="34" charset="0"/>
                <a:ea typeface="Tahoma" pitchFamily="34" charset="0"/>
                <a:cs typeface="Tahoma" pitchFamily="34" charset="0"/>
              </a:rPr>
              <a:t>… when he had gathered all the chief priests &amp; scribes of the people together, he inquired of them </a:t>
            </a:r>
            <a:r>
              <a:rPr lang="en-US" u="sng" dirty="0">
                <a:solidFill>
                  <a:srgbClr val="00B0F0"/>
                </a:solidFill>
                <a:effectLst/>
                <a:latin typeface="Tahoma" pitchFamily="34" charset="0"/>
                <a:ea typeface="Tahoma" pitchFamily="34" charset="0"/>
                <a:cs typeface="Tahoma" pitchFamily="34" charset="0"/>
              </a:rPr>
              <a:t>where the Christ </a:t>
            </a:r>
            <a:r>
              <a:rPr lang="en-US" u="sng" dirty="0">
                <a:solidFill>
                  <a:srgbClr val="FFFF00"/>
                </a:solidFill>
                <a:effectLst/>
                <a:latin typeface="Tahoma" pitchFamily="34" charset="0"/>
                <a:ea typeface="Tahoma" pitchFamily="34" charset="0"/>
                <a:cs typeface="Tahoma" pitchFamily="34" charset="0"/>
              </a:rPr>
              <a:t>was to be born</a:t>
            </a:r>
            <a:r>
              <a:rPr lang="en-US" dirty="0">
                <a:solidFill>
                  <a:schemeClr val="bg1"/>
                </a:solidFill>
                <a:effectLst/>
                <a:latin typeface="Tahoma" pitchFamily="34" charset="0"/>
                <a:ea typeface="Tahoma" pitchFamily="34" charset="0"/>
                <a:cs typeface="Tahoma" pitchFamily="34" charset="0"/>
              </a:rPr>
              <a:t>. So they said to him, "</a:t>
            </a:r>
            <a:r>
              <a:rPr lang="en-US" u="sng" dirty="0">
                <a:solidFill>
                  <a:srgbClr val="92D050"/>
                </a:solidFill>
                <a:effectLst/>
                <a:latin typeface="Tahoma" pitchFamily="34" charset="0"/>
                <a:ea typeface="Tahoma" pitchFamily="34" charset="0"/>
                <a:cs typeface="Tahoma" pitchFamily="34" charset="0"/>
              </a:rPr>
              <a:t>In Bethlehem of Judea, for </a:t>
            </a:r>
            <a:r>
              <a:rPr lang="en-US" u="sng" dirty="0">
                <a:solidFill>
                  <a:srgbClr val="00B0F0"/>
                </a:solidFill>
                <a:effectLst/>
                <a:latin typeface="Tahoma" pitchFamily="34" charset="0"/>
                <a:ea typeface="Tahoma" pitchFamily="34" charset="0"/>
                <a:cs typeface="Tahoma" pitchFamily="34" charset="0"/>
              </a:rPr>
              <a:t>thus it is written</a:t>
            </a:r>
            <a:r>
              <a:rPr lang="en-US" u="sng" dirty="0">
                <a:solidFill>
                  <a:srgbClr val="92D050"/>
                </a:solidFill>
                <a:effectLst/>
                <a:latin typeface="Tahoma" pitchFamily="34" charset="0"/>
                <a:ea typeface="Tahoma" pitchFamily="34" charset="0"/>
                <a:cs typeface="Tahoma" pitchFamily="34" charset="0"/>
              </a:rPr>
              <a:t> by the prophet</a:t>
            </a:r>
            <a:r>
              <a:rPr lang="en-US" dirty="0">
                <a:solidFill>
                  <a:schemeClr val="bg1"/>
                </a:solidFill>
                <a:effectLst/>
                <a:latin typeface="Tahoma" pitchFamily="34" charset="0"/>
                <a:ea typeface="Tahoma" pitchFamily="34" charset="0"/>
                <a:cs typeface="Tahoma" pitchFamily="34" charset="0"/>
              </a:rPr>
              <a:t>: 'But you, Bethlehem, in the land of Judah, Are not the least among the rulers of Judah; For out of you shall come </a:t>
            </a:r>
            <a:r>
              <a:rPr lang="en-US" dirty="0">
                <a:solidFill>
                  <a:srgbClr val="00B0F0"/>
                </a:solidFill>
                <a:effectLst/>
                <a:latin typeface="Tahoma" pitchFamily="34" charset="0"/>
                <a:ea typeface="Tahoma" pitchFamily="34" charset="0"/>
                <a:cs typeface="Tahoma" pitchFamily="34" charset="0"/>
              </a:rPr>
              <a:t>a Ruler Who will shepherd </a:t>
            </a:r>
            <a:r>
              <a:rPr lang="en-US" dirty="0">
                <a:solidFill>
                  <a:srgbClr val="92D050"/>
                </a:solidFill>
                <a:effectLst/>
                <a:latin typeface="Tahoma" pitchFamily="34" charset="0"/>
                <a:ea typeface="Tahoma" pitchFamily="34" charset="0"/>
                <a:cs typeface="Tahoma" pitchFamily="34" charset="0"/>
              </a:rPr>
              <a:t>My people Israel</a:t>
            </a:r>
            <a:r>
              <a:rPr lang="en-US" dirty="0">
                <a:solidFill>
                  <a:schemeClr val="bg1"/>
                </a:solidFill>
                <a:effectLst/>
                <a:latin typeface="Tahoma" pitchFamily="34" charset="0"/>
                <a:ea typeface="Tahoma" pitchFamily="34" charset="0"/>
                <a:cs typeface="Tahoma" pitchFamily="34" charset="0"/>
              </a:rPr>
              <a:t>.</a:t>
            </a:r>
            <a:r>
              <a:rPr lang="en-US" dirty="0">
                <a:solidFill>
                  <a:schemeClr val="bg1"/>
                </a:solidFill>
                <a:latin typeface="Tahoma" pitchFamily="34" charset="0"/>
                <a:ea typeface="Tahoma" pitchFamily="34" charset="0"/>
                <a:cs typeface="Tahoma" pitchFamily="34" charset="0"/>
              </a:rPr>
              <a:t>’ (Matthew 2:1, 4-6; quoting Micah 5:2)</a:t>
            </a:r>
            <a:r>
              <a:rPr lang="en-US" dirty="0">
                <a:solidFill>
                  <a:schemeClr val="bg1"/>
                </a:solidFill>
                <a:effectLst/>
                <a:latin typeface="Tahoma" pitchFamily="34" charset="0"/>
                <a:ea typeface="Tahoma" pitchFamily="34" charset="0"/>
                <a:cs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447800"/>
          </a:xfrm>
        </p:spPr>
        <p:txBody>
          <a:bodyPr>
            <a:normAutofit/>
          </a:bodyPr>
          <a:lstStyle/>
          <a:p>
            <a:r>
              <a:rPr lang="en-US" sz="7200" dirty="0">
                <a:solidFill>
                  <a:srgbClr val="FFFF00"/>
                </a:solidFill>
                <a:latin typeface="Tahoma" pitchFamily="34" charset="0"/>
                <a:ea typeface="Tahoma" pitchFamily="34" charset="0"/>
                <a:cs typeface="Tahoma" pitchFamily="34" charset="0"/>
              </a:rPr>
              <a:t>The Facts about the Birth of Jesus</a:t>
            </a:r>
          </a:p>
        </p:txBody>
      </p:sp>
      <p:sp>
        <p:nvSpPr>
          <p:cNvPr id="3" name="Content Placeholder 2"/>
          <p:cNvSpPr>
            <a:spLocks noGrp="1"/>
          </p:cNvSpPr>
          <p:nvPr>
            <p:ph idx="1"/>
          </p:nvPr>
        </p:nvSpPr>
        <p:spPr>
          <a:xfrm>
            <a:off x="0" y="1447800"/>
            <a:ext cx="14630400" cy="6781800"/>
          </a:xfrm>
        </p:spPr>
        <p:txBody>
          <a:bodyPr>
            <a:normAutofit/>
          </a:bodyPr>
          <a:lstStyle/>
          <a:p>
            <a:pPr algn="ctr">
              <a:buNone/>
            </a:pPr>
            <a:r>
              <a:rPr lang="en-US" dirty="0">
                <a:solidFill>
                  <a:schemeClr val="bg1"/>
                </a:solidFill>
                <a:effectLst/>
                <a:latin typeface="Tahoma" pitchFamily="34" charset="0"/>
                <a:ea typeface="Tahoma" pitchFamily="34" charset="0"/>
                <a:cs typeface="Tahoma" pitchFamily="34" charset="0"/>
              </a:rPr>
              <a:t>From these Scriptures, we learn that Jesus was born of a virgin in fulfillment of prophecy in Bethlehem to save His people from their sins and rule His people Israel.</a:t>
            </a:r>
          </a:p>
          <a:p>
            <a:pPr algn="ctr">
              <a:buNone/>
            </a:pPr>
            <a:r>
              <a:rPr lang="en-US" dirty="0">
                <a:solidFill>
                  <a:schemeClr val="bg1"/>
                </a:solidFill>
                <a:effectLst/>
                <a:latin typeface="Tahoma" pitchFamily="34" charset="0"/>
                <a:ea typeface="Tahoma" pitchFamily="34" charset="0"/>
                <a:cs typeface="Tahoma" pitchFamily="34" charset="0"/>
              </a:rPr>
              <a:t>(Isaiah 7:14; Matthew 1:18-23; 2:1, 4-6; Micah 5:2)</a:t>
            </a:r>
          </a:p>
          <a:p>
            <a:pPr algn="ctr">
              <a:buNone/>
            </a:pPr>
            <a:endParaRPr lang="en-US" dirty="0">
              <a:solidFill>
                <a:schemeClr val="bg1"/>
              </a:solidFill>
              <a:latin typeface="Tahoma" pitchFamily="34" charset="0"/>
              <a:ea typeface="Tahoma" pitchFamily="34" charset="0"/>
              <a:cs typeface="Tahoma" pitchFamily="34" charset="0"/>
            </a:endParaRPr>
          </a:p>
          <a:p>
            <a:pPr algn="ctr">
              <a:buNone/>
            </a:pPr>
            <a:r>
              <a:rPr lang="en-US" dirty="0">
                <a:solidFill>
                  <a:schemeClr val="bg1"/>
                </a:solidFill>
                <a:effectLst/>
                <a:latin typeface="Tahoma" pitchFamily="34" charset="0"/>
                <a:ea typeface="Tahoma" pitchFamily="34" charset="0"/>
                <a:cs typeface="Tahoma" pitchFamily="34" charset="0"/>
              </a:rPr>
              <a:t>Who went to the manger and what was the sign?</a:t>
            </a:r>
          </a:p>
          <a:p>
            <a:pPr algn="ctr">
              <a:buNone/>
            </a:pPr>
            <a:endParaRPr lang="en-US" dirty="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lnSpcReduction="10000"/>
          </a:bodyPr>
          <a:lstStyle/>
          <a:p>
            <a:pPr algn="ctr">
              <a:buNone/>
            </a:pPr>
            <a:r>
              <a:rPr lang="en-US" dirty="0">
                <a:solidFill>
                  <a:schemeClr val="bg1"/>
                </a:solidFill>
                <a:effectLst/>
                <a:latin typeface="Tahoma" pitchFamily="34" charset="0"/>
                <a:ea typeface="Tahoma" pitchFamily="34" charset="0"/>
                <a:cs typeface="Tahoma" pitchFamily="34" charset="0"/>
              </a:rPr>
              <a:t>“Now there were in the same country </a:t>
            </a:r>
            <a:r>
              <a:rPr lang="en-US" u="sng" dirty="0">
                <a:solidFill>
                  <a:srgbClr val="92D050"/>
                </a:solidFill>
                <a:effectLst/>
                <a:latin typeface="Tahoma" pitchFamily="34" charset="0"/>
                <a:ea typeface="Tahoma" pitchFamily="34" charset="0"/>
                <a:cs typeface="Tahoma" pitchFamily="34" charset="0"/>
              </a:rPr>
              <a:t>shepherds</a:t>
            </a:r>
            <a:r>
              <a:rPr lang="en-US" dirty="0">
                <a:solidFill>
                  <a:schemeClr val="bg1"/>
                </a:solidFill>
                <a:effectLst/>
                <a:latin typeface="Tahoma" pitchFamily="34" charset="0"/>
                <a:ea typeface="Tahoma" pitchFamily="34" charset="0"/>
                <a:cs typeface="Tahoma" pitchFamily="34" charset="0"/>
              </a:rPr>
              <a:t> living out in the fields, keeping watch over their flock by night. And behold, </a:t>
            </a:r>
            <a:r>
              <a:rPr lang="en-US" dirty="0">
                <a:solidFill>
                  <a:srgbClr val="00B0F0"/>
                </a:solidFill>
                <a:effectLst/>
                <a:latin typeface="Tahoma" pitchFamily="34" charset="0"/>
                <a:ea typeface="Tahoma" pitchFamily="34" charset="0"/>
                <a:cs typeface="Tahoma" pitchFamily="34" charset="0"/>
              </a:rPr>
              <a:t>an angel of the Lord stood before them, and the glory of the Lord shone </a:t>
            </a:r>
            <a:r>
              <a:rPr lang="en-US" dirty="0">
                <a:solidFill>
                  <a:schemeClr val="bg1"/>
                </a:solidFill>
                <a:effectLst/>
                <a:latin typeface="Tahoma" pitchFamily="34" charset="0"/>
                <a:ea typeface="Tahoma" pitchFamily="34" charset="0"/>
                <a:cs typeface="Tahoma" pitchFamily="34" charset="0"/>
              </a:rPr>
              <a:t>around them, and </a:t>
            </a:r>
            <a:r>
              <a:rPr lang="en-US" dirty="0">
                <a:solidFill>
                  <a:srgbClr val="92D050"/>
                </a:solidFill>
                <a:effectLst/>
                <a:latin typeface="Tahoma" pitchFamily="34" charset="0"/>
                <a:ea typeface="Tahoma" pitchFamily="34" charset="0"/>
                <a:cs typeface="Tahoma" pitchFamily="34" charset="0"/>
              </a:rPr>
              <a:t>they were greatly afraid</a:t>
            </a:r>
            <a:r>
              <a:rPr lang="en-US" dirty="0">
                <a:solidFill>
                  <a:schemeClr val="bg1"/>
                </a:solidFill>
                <a:effectLst/>
                <a:latin typeface="Tahoma" pitchFamily="34" charset="0"/>
                <a:ea typeface="Tahoma" pitchFamily="34" charset="0"/>
                <a:cs typeface="Tahoma" pitchFamily="34" charset="0"/>
              </a:rPr>
              <a:t>. Then the angel said to them, "</a:t>
            </a:r>
            <a:r>
              <a:rPr lang="en-US" dirty="0">
                <a:solidFill>
                  <a:srgbClr val="FFFF00"/>
                </a:solidFill>
                <a:effectLst/>
                <a:latin typeface="Tahoma" pitchFamily="34" charset="0"/>
                <a:ea typeface="Tahoma" pitchFamily="34" charset="0"/>
                <a:cs typeface="Tahoma" pitchFamily="34" charset="0"/>
              </a:rPr>
              <a:t>Do not be afraid</a:t>
            </a:r>
            <a:r>
              <a:rPr lang="en-US" dirty="0">
                <a:solidFill>
                  <a:schemeClr val="bg1"/>
                </a:solidFill>
                <a:effectLst/>
                <a:latin typeface="Tahoma" pitchFamily="34" charset="0"/>
                <a:ea typeface="Tahoma" pitchFamily="34" charset="0"/>
                <a:cs typeface="Tahoma" pitchFamily="34" charset="0"/>
              </a:rPr>
              <a:t>, for behold, </a:t>
            </a:r>
            <a:r>
              <a:rPr lang="en-US" dirty="0">
                <a:solidFill>
                  <a:srgbClr val="92D050"/>
                </a:solidFill>
                <a:effectLst/>
                <a:latin typeface="Tahoma" pitchFamily="34" charset="0"/>
                <a:ea typeface="Tahoma" pitchFamily="34" charset="0"/>
                <a:cs typeface="Tahoma" pitchFamily="34" charset="0"/>
              </a:rPr>
              <a:t>I bring you good tidings of great joy</a:t>
            </a:r>
            <a:r>
              <a:rPr lang="en-US" dirty="0">
                <a:solidFill>
                  <a:schemeClr val="bg1"/>
                </a:solidFill>
                <a:effectLst/>
                <a:latin typeface="Tahoma" pitchFamily="34" charset="0"/>
                <a:ea typeface="Tahoma" pitchFamily="34" charset="0"/>
                <a:cs typeface="Tahoma" pitchFamily="34" charset="0"/>
              </a:rPr>
              <a:t> which will be to all people. "For there is born to you this day in </a:t>
            </a:r>
            <a:r>
              <a:rPr lang="en-US" dirty="0">
                <a:solidFill>
                  <a:srgbClr val="92D050"/>
                </a:solidFill>
                <a:effectLst/>
                <a:latin typeface="Tahoma" pitchFamily="34" charset="0"/>
                <a:ea typeface="Tahoma" pitchFamily="34" charset="0"/>
                <a:cs typeface="Tahoma" pitchFamily="34" charset="0"/>
              </a:rPr>
              <a:t>the city of David </a:t>
            </a:r>
            <a:r>
              <a:rPr lang="en-US" dirty="0">
                <a:solidFill>
                  <a:srgbClr val="00B0F0"/>
                </a:solidFill>
                <a:effectLst/>
                <a:latin typeface="Tahoma" pitchFamily="34" charset="0"/>
                <a:ea typeface="Tahoma" pitchFamily="34" charset="0"/>
                <a:cs typeface="Tahoma" pitchFamily="34" charset="0"/>
              </a:rPr>
              <a:t>a Savior, who is Christ the Lord</a:t>
            </a:r>
            <a:r>
              <a:rPr lang="en-US" dirty="0">
                <a:solidFill>
                  <a:schemeClr val="bg1"/>
                </a:solidFill>
                <a:effectLst/>
                <a:latin typeface="Tahoma" pitchFamily="34" charset="0"/>
                <a:ea typeface="Tahoma" pitchFamily="34" charset="0"/>
                <a:cs typeface="Tahoma" pitchFamily="34" charset="0"/>
              </a:rPr>
              <a:t>. "</a:t>
            </a:r>
            <a:r>
              <a:rPr lang="en-US" u="sng" dirty="0">
                <a:solidFill>
                  <a:schemeClr val="bg1"/>
                </a:solidFill>
                <a:effectLst/>
                <a:latin typeface="Tahoma" pitchFamily="34" charset="0"/>
                <a:ea typeface="Tahoma" pitchFamily="34" charset="0"/>
                <a:cs typeface="Tahoma" pitchFamily="34" charset="0"/>
              </a:rPr>
              <a:t>And this will be </a:t>
            </a:r>
            <a:r>
              <a:rPr lang="en-US" u="sng" dirty="0">
                <a:solidFill>
                  <a:srgbClr val="00B0F0"/>
                </a:solidFill>
                <a:effectLst/>
                <a:latin typeface="Tahoma" pitchFamily="34" charset="0"/>
                <a:ea typeface="Tahoma" pitchFamily="34" charset="0"/>
                <a:cs typeface="Tahoma" pitchFamily="34" charset="0"/>
              </a:rPr>
              <a:t>the sign </a:t>
            </a:r>
            <a:r>
              <a:rPr lang="en-US" u="sng" dirty="0">
                <a:solidFill>
                  <a:schemeClr val="bg1"/>
                </a:solidFill>
                <a:effectLst/>
                <a:latin typeface="Tahoma" pitchFamily="34" charset="0"/>
                <a:ea typeface="Tahoma" pitchFamily="34" charset="0"/>
                <a:cs typeface="Tahoma" pitchFamily="34" charset="0"/>
              </a:rPr>
              <a:t>to you: You will find </a:t>
            </a:r>
            <a:r>
              <a:rPr lang="en-US" u="sng" dirty="0">
                <a:solidFill>
                  <a:srgbClr val="00B0F0"/>
                </a:solidFill>
                <a:effectLst/>
                <a:latin typeface="Tahoma" pitchFamily="34" charset="0"/>
                <a:ea typeface="Tahoma" pitchFamily="34" charset="0"/>
                <a:cs typeface="Tahoma" pitchFamily="34" charset="0"/>
              </a:rPr>
              <a:t>a Babe </a:t>
            </a:r>
            <a:r>
              <a:rPr lang="en-US" u="sng" dirty="0">
                <a:solidFill>
                  <a:schemeClr val="bg1"/>
                </a:solidFill>
                <a:effectLst/>
                <a:latin typeface="Tahoma" pitchFamily="34" charset="0"/>
                <a:ea typeface="Tahoma" pitchFamily="34" charset="0"/>
                <a:cs typeface="Tahoma" pitchFamily="34" charset="0"/>
              </a:rPr>
              <a:t>wrapped in swaddling cloths, lying in a manger</a:t>
            </a:r>
            <a:r>
              <a:rPr lang="en-US" dirty="0">
                <a:solidFill>
                  <a:schemeClr val="bg1"/>
                </a:solidFill>
                <a:effectLst/>
                <a:latin typeface="Tahoma" pitchFamily="34" charset="0"/>
                <a:ea typeface="Tahoma" pitchFamily="34" charset="0"/>
                <a:cs typeface="Tahoma" pitchFamily="34" charset="0"/>
              </a:rPr>
              <a:t>….“ (Luke 2:8-12).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14630400" cy="8077200"/>
          </a:xfrm>
        </p:spPr>
        <p:txBody>
          <a:bodyPr>
            <a:normAutofit/>
          </a:bodyPr>
          <a:lstStyle/>
          <a:p>
            <a:pPr algn="ctr">
              <a:buNone/>
            </a:pPr>
            <a:r>
              <a:rPr lang="en-US" dirty="0">
                <a:solidFill>
                  <a:schemeClr val="bg1"/>
                </a:solidFill>
                <a:effectLst/>
                <a:latin typeface="Tahoma" pitchFamily="34" charset="0"/>
                <a:ea typeface="Tahoma" pitchFamily="34" charset="0"/>
                <a:cs typeface="Tahoma" pitchFamily="34" charset="0"/>
              </a:rPr>
              <a:t>And suddenly there was with the angel a multitude of the heavenly host praising God and saying: </a:t>
            </a:r>
            <a:r>
              <a:rPr lang="en-US" dirty="0">
                <a:solidFill>
                  <a:srgbClr val="00B0F0"/>
                </a:solidFill>
                <a:effectLst/>
                <a:latin typeface="Tahoma" pitchFamily="34" charset="0"/>
                <a:ea typeface="Tahoma" pitchFamily="34" charset="0"/>
                <a:cs typeface="Tahoma" pitchFamily="34" charset="0"/>
              </a:rPr>
              <a:t>"Glory to God in the highest</a:t>
            </a:r>
            <a:r>
              <a:rPr lang="en-US" dirty="0">
                <a:solidFill>
                  <a:schemeClr val="bg1"/>
                </a:solidFill>
                <a:effectLst/>
                <a:latin typeface="Tahoma" pitchFamily="34" charset="0"/>
                <a:ea typeface="Tahoma" pitchFamily="34" charset="0"/>
                <a:cs typeface="Tahoma" pitchFamily="34" charset="0"/>
              </a:rPr>
              <a:t>, And on earth peace, goodwill toward men!" So it was, when the angels had gone away from them into heaven, that </a:t>
            </a:r>
            <a:r>
              <a:rPr lang="en-US" u="sng" dirty="0">
                <a:solidFill>
                  <a:srgbClr val="92D050"/>
                </a:solidFill>
                <a:effectLst/>
                <a:latin typeface="Tahoma" pitchFamily="34" charset="0"/>
                <a:ea typeface="Tahoma" pitchFamily="34" charset="0"/>
                <a:cs typeface="Tahoma" pitchFamily="34" charset="0"/>
              </a:rPr>
              <a:t>the shepherds</a:t>
            </a:r>
            <a:r>
              <a:rPr lang="en-US" dirty="0">
                <a:solidFill>
                  <a:schemeClr val="bg1"/>
                </a:solidFill>
                <a:effectLst/>
                <a:latin typeface="Tahoma" pitchFamily="34" charset="0"/>
                <a:ea typeface="Tahoma" pitchFamily="34" charset="0"/>
                <a:cs typeface="Tahoma" pitchFamily="34" charset="0"/>
              </a:rPr>
              <a:t> said to one another, "Let us now go to </a:t>
            </a:r>
            <a:r>
              <a:rPr lang="en-US" dirty="0">
                <a:solidFill>
                  <a:srgbClr val="92D050"/>
                </a:solidFill>
                <a:effectLst/>
                <a:latin typeface="Tahoma" pitchFamily="34" charset="0"/>
                <a:ea typeface="Tahoma" pitchFamily="34" charset="0"/>
                <a:cs typeface="Tahoma" pitchFamily="34" charset="0"/>
              </a:rPr>
              <a:t>Bethlehem</a:t>
            </a:r>
            <a:r>
              <a:rPr lang="en-US" dirty="0">
                <a:solidFill>
                  <a:schemeClr val="bg1"/>
                </a:solidFill>
                <a:effectLst/>
                <a:latin typeface="Tahoma" pitchFamily="34" charset="0"/>
                <a:ea typeface="Tahoma" pitchFamily="34" charset="0"/>
                <a:cs typeface="Tahoma" pitchFamily="34" charset="0"/>
              </a:rPr>
              <a:t> and see this thing that has come to pass, which </a:t>
            </a:r>
            <a:r>
              <a:rPr lang="en-US" dirty="0">
                <a:solidFill>
                  <a:srgbClr val="00B0F0"/>
                </a:solidFill>
                <a:effectLst/>
                <a:latin typeface="Tahoma" pitchFamily="34" charset="0"/>
                <a:ea typeface="Tahoma" pitchFamily="34" charset="0"/>
                <a:cs typeface="Tahoma" pitchFamily="34" charset="0"/>
              </a:rPr>
              <a:t>the Lord has made known </a:t>
            </a:r>
            <a:r>
              <a:rPr lang="en-US" dirty="0">
                <a:solidFill>
                  <a:srgbClr val="92D050"/>
                </a:solidFill>
                <a:effectLst/>
                <a:latin typeface="Tahoma" pitchFamily="34" charset="0"/>
                <a:ea typeface="Tahoma" pitchFamily="34" charset="0"/>
                <a:cs typeface="Tahoma" pitchFamily="34" charset="0"/>
              </a:rPr>
              <a:t>to us</a:t>
            </a:r>
            <a:r>
              <a:rPr lang="en-US" dirty="0">
                <a:solidFill>
                  <a:schemeClr val="bg1"/>
                </a:solidFill>
                <a:effectLst/>
                <a:latin typeface="Tahoma" pitchFamily="34" charset="0"/>
                <a:ea typeface="Tahoma" pitchFamily="34" charset="0"/>
                <a:cs typeface="Tahoma" pitchFamily="34" charset="0"/>
              </a:rPr>
              <a:t>." </a:t>
            </a:r>
            <a:r>
              <a:rPr lang="en-US" u="sng" dirty="0">
                <a:solidFill>
                  <a:schemeClr val="bg1"/>
                </a:solidFill>
                <a:effectLst/>
                <a:latin typeface="Tahoma" pitchFamily="34" charset="0"/>
                <a:ea typeface="Tahoma" pitchFamily="34" charset="0"/>
                <a:cs typeface="Tahoma" pitchFamily="34" charset="0"/>
              </a:rPr>
              <a:t>And they came with haste and found </a:t>
            </a:r>
            <a:r>
              <a:rPr lang="en-US" u="sng" dirty="0">
                <a:solidFill>
                  <a:srgbClr val="92D050"/>
                </a:solidFill>
                <a:effectLst/>
                <a:latin typeface="Tahoma" pitchFamily="34" charset="0"/>
                <a:ea typeface="Tahoma" pitchFamily="34" charset="0"/>
                <a:cs typeface="Tahoma" pitchFamily="34" charset="0"/>
              </a:rPr>
              <a:t>Mary and Joseph</a:t>
            </a:r>
            <a:r>
              <a:rPr lang="en-US" u="sng" dirty="0">
                <a:solidFill>
                  <a:schemeClr val="bg1"/>
                </a:solidFill>
                <a:effectLst/>
                <a:latin typeface="Tahoma" pitchFamily="34" charset="0"/>
                <a:ea typeface="Tahoma" pitchFamily="34" charset="0"/>
                <a:cs typeface="Tahoma" pitchFamily="34" charset="0"/>
              </a:rPr>
              <a:t>, and </a:t>
            </a:r>
            <a:r>
              <a:rPr lang="en-US" u="sng" dirty="0">
                <a:solidFill>
                  <a:srgbClr val="00B0F0"/>
                </a:solidFill>
                <a:effectLst/>
                <a:latin typeface="Tahoma" pitchFamily="34" charset="0"/>
                <a:ea typeface="Tahoma" pitchFamily="34" charset="0"/>
                <a:cs typeface="Tahoma" pitchFamily="34" charset="0"/>
              </a:rPr>
              <a:t>the Babe </a:t>
            </a:r>
            <a:r>
              <a:rPr lang="en-US" u="sng" dirty="0">
                <a:solidFill>
                  <a:schemeClr val="bg1"/>
                </a:solidFill>
                <a:effectLst/>
                <a:latin typeface="Tahoma" pitchFamily="34" charset="0"/>
                <a:ea typeface="Tahoma" pitchFamily="34" charset="0"/>
                <a:cs typeface="Tahoma" pitchFamily="34" charset="0"/>
              </a:rPr>
              <a:t>lying in a manger</a:t>
            </a:r>
            <a:r>
              <a:rPr lang="en-US" dirty="0">
                <a:solidFill>
                  <a:schemeClr val="bg1"/>
                </a:solidFill>
                <a:effectLst/>
                <a:latin typeface="Tahoma" pitchFamily="34" charset="0"/>
                <a:ea typeface="Tahoma" pitchFamily="34" charset="0"/>
                <a:cs typeface="Tahoma" pitchFamily="34" charset="0"/>
              </a:rPr>
              <a:t>” (Luke 2:13-16).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2581</TotalTime>
  <Words>1614</Words>
  <Application>Microsoft Office PowerPoint</Application>
  <PresentationFormat>Custom</PresentationFormat>
  <Paragraphs>81</Paragraphs>
  <Slides>18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Tahoma</vt:lpstr>
      <vt:lpstr>Office Theme</vt:lpstr>
      <vt:lpstr>Hymns for Worship at Woodmont</vt:lpstr>
      <vt:lpstr>Facts about the Birth of Jesus</vt:lpstr>
      <vt:lpstr>The Facts about the Birth of Jesus</vt:lpstr>
      <vt:lpstr>The Facts about the Birth of Jesus</vt:lpstr>
      <vt:lpstr>The Facts about the Birth of Jesus</vt:lpstr>
      <vt:lpstr>The Facts about the Birth of Jesus</vt:lpstr>
      <vt:lpstr>The Facts about the Birth of Jesus</vt:lpstr>
      <vt:lpstr>PowerPoint Presentation</vt:lpstr>
      <vt:lpstr>PowerPoint Presentation</vt:lpstr>
      <vt:lpstr>The Facts about the Birth of Jesus</vt:lpstr>
      <vt:lpstr>PowerPoint Presentation</vt:lpstr>
      <vt:lpstr>PowerPoint Presentation</vt:lpstr>
      <vt:lpstr>The Facts about the Birth of Christ</vt:lpstr>
      <vt:lpstr>PowerPoint Presentation</vt:lpstr>
      <vt:lpstr>Was Jesus Born on December 25th?</vt:lpstr>
      <vt:lpstr>The Facts about the Birth of Jesus</vt:lpstr>
      <vt:lpstr>What did Jesus Want Us to Remember?</vt:lpstr>
      <vt:lpstr>Jesus Came so that You Might be Saved</vt:lpstr>
    </vt:vector>
  </TitlesOfParts>
  <Company>Highway 290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Facts about the Birth of Christ</dc:title>
  <dc:creator>Steven Lawrence Locklair</dc:creator>
  <cp:lastModifiedBy>Bettye Locklair</cp:lastModifiedBy>
  <cp:revision>13</cp:revision>
  <dcterms:created xsi:type="dcterms:W3CDTF">2013-12-22T02:26:30Z</dcterms:created>
  <dcterms:modified xsi:type="dcterms:W3CDTF">2023-12-17T14:32:30Z</dcterms:modified>
</cp:coreProperties>
</file>