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7C859-403E-44FD-4E5D-71E4C04F7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8A0A6-6FE6-A9AA-3EA4-CDCCE2DE1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52021-BDF1-DE39-9709-BC148701A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26E4-D223-4053-8ECF-6EED5E45ED18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0C531-EA96-B77A-8CDD-D0DDFDBE9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C18C6-990D-30D0-2F98-5C39C2789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CB71-CA6C-41DE-82E9-DAB4411AC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9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7F580-5589-CD60-D2B9-193BA6F56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38B25-DA11-BECA-DCD4-19F2BE70C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BA7DF-0713-BFA3-AB8F-297AA1534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26E4-D223-4053-8ECF-6EED5E45ED18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41B09-E9D5-39B0-9997-A8340B7EE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39FE4-5934-41C4-55C5-1C5B88132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CB71-CA6C-41DE-82E9-DAB4411AC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8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60D125-B17F-92C4-7676-B3C5D226AA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A7E6C8-EE5D-E650-5497-67CE247587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A4D40-5A0A-4F54-F8FD-D678B9ACE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26E4-D223-4053-8ECF-6EED5E45ED18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90E0A-264D-1F3D-AF1A-3D99E17E9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0279E-15B4-DAE3-C71E-33FD354F9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CB71-CA6C-41DE-82E9-DAB4411AC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1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B6A82-E94E-F7DD-4217-800BE2E37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FD641-BDEB-355C-062B-889BA482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A0B83-C7F7-101E-6751-D3713DF79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26E4-D223-4053-8ECF-6EED5E45ED18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46D52-204E-DC5D-FAB3-6BE65F4C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B45D1-4CCE-729F-8A92-32CAF9EBE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CB71-CA6C-41DE-82E9-DAB4411AC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1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E974F-6D0E-8B5C-D345-E3ABB8020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E2A6F-A194-B5D0-C7C8-330EE98CC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F945D-1F7A-DE3F-F731-AD75CD593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26E4-D223-4053-8ECF-6EED5E45ED18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10211-BBA6-193C-384C-C628A617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00F1A-FC93-118B-6D26-1A66BC898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CB71-CA6C-41DE-82E9-DAB4411AC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8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CF8D-BB58-0F54-21B5-B4637928A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3E2CA-B7A2-6F68-7012-0ABE49C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7C7BD-DCD0-E589-35F8-25C549B8E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AC9F8-5744-3C9B-D042-1F6D0B773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26E4-D223-4053-8ECF-6EED5E45ED18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5524A-83B1-BB2D-50FB-B5995F1A8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B84B91-B74F-DDA4-7247-212A7CB5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CB71-CA6C-41DE-82E9-DAB4411AC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0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03F34-109C-2F7C-7F7F-3734E30C9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F2733B-FA6C-0CF7-784E-CE5AFEDEE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C0E93-F58D-3B83-9428-7290F2F76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6442E2-013C-FB08-32B7-EAF53A26E2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B2AB96-B442-0B6F-4691-627BC38F8F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6312C9-B65B-0B64-8B62-6A746BD6D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26E4-D223-4053-8ECF-6EED5E45ED18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627617-70AE-3A78-6518-20656C7A5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C1C943-FA24-3057-4837-70024334C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CB71-CA6C-41DE-82E9-DAB4411AC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F43D5-3D0B-5BC8-9378-2D7CC8B86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3332C-7132-81FA-4CD5-C565D107B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26E4-D223-4053-8ECF-6EED5E45ED18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CA921C-7C47-B4ED-8356-0B8ECCF6A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9E20E3-116A-6967-1999-A121BBE50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CB71-CA6C-41DE-82E9-DAB4411AC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7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41CD88-EDD7-FB65-E2AD-F9DF8E462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26E4-D223-4053-8ECF-6EED5E45ED18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8115D8-586B-31A1-C1FB-C8C7769BB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56A7B-F3B4-7E7D-F887-4F21D5D7E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CB71-CA6C-41DE-82E9-DAB4411AC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4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7929B-82EB-2215-ED18-A9DB5BE3B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236DD-1AD7-BFC7-44E8-5C29AFE6A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DBA32-2CB6-478F-7405-3B260501E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371D2-B313-7EC6-6A22-30A1103EE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26E4-D223-4053-8ECF-6EED5E45ED18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B41A9-1981-5159-815B-8A24ED07C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CE736-5611-52B4-14C6-6D1F7E0E9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CB71-CA6C-41DE-82E9-DAB4411AC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1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EA5E3-271D-B0AB-DA59-D1D0AA4F0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3DB1A-1C36-7D01-0086-56726B3076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158CD2-B1F6-C799-06BB-91D95F53D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A61E4-6A1F-9B93-0CE2-CD3C81F3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26E4-D223-4053-8ECF-6EED5E45ED18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D8828-8C62-816B-0AB6-3B805FBC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60057-4CC6-5350-C523-A42B5D76B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CB71-CA6C-41DE-82E9-DAB4411AC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7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6E128D-0DB6-E65D-868D-8CC99FA15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8B6B3-76B1-23F1-2CA4-93C6335CE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32525-B106-04B9-43C5-46051EE98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426E4-D223-4053-8ECF-6EED5E45ED18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45FBC-CA63-B29D-0DF1-C924CD4A8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CFCC4-E359-6F89-E6C6-7C137E0CA9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CCB71-CA6C-41DE-82E9-DAB4411AC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3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d Never Changes - Church of Pentecost">
            <a:extLst>
              <a:ext uri="{FF2B5EF4-FFF2-40B4-BE49-F238E27FC236}">
                <a16:creationId xmlns:a16="http://schemas.microsoft.com/office/drawing/2014/main" id="{EFF73734-C755-D92B-06F3-3F98F260AB4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14" y="0"/>
            <a:ext cx="12219214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1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19702-F7BF-4FE8-3160-FF06902D5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253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Never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768AB-1D81-12EE-5678-06A34D398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39483"/>
            <a:ext cx="12192000" cy="57185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character (Mal. 3:6; Ex. 34:6-7; Heb. 6:13-20; 13:8)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word (Matt. 24:35; 1 Pet. 1:22-25; 2 Tim. 3:16-17)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won’t leave or forsake the faithful (Heb. 13:5)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answers prayers </a:t>
            </a:r>
            <a:r>
              <a:rPr lang="en-US" sz="3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help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(Heb. 4:14-16)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love never fails (1 Cor. 13:8; Rom. 8:35-39)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reap what you have sown (2 Cor. 9:6; Gal. 6:7-9)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05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90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God Never Changes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3</cp:revision>
  <dcterms:created xsi:type="dcterms:W3CDTF">2023-12-17T19:53:17Z</dcterms:created>
  <dcterms:modified xsi:type="dcterms:W3CDTF">2023-12-17T21:38:07Z</dcterms:modified>
</cp:coreProperties>
</file>